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mov" ContentType="video/quicktime"/>
  <Default Extension="png" ContentType="image/pn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1" r:id="rId2"/>
  </p:sldMasterIdLst>
  <p:notesMasterIdLst>
    <p:notesMasterId r:id="rId26"/>
  </p:notesMasterIdLst>
  <p:sldIdLst>
    <p:sldId id="256" r:id="rId3"/>
    <p:sldId id="322" r:id="rId4"/>
    <p:sldId id="282" r:id="rId5"/>
    <p:sldId id="283" r:id="rId6"/>
    <p:sldId id="296" r:id="rId7"/>
    <p:sldId id="316" r:id="rId8"/>
    <p:sldId id="284" r:id="rId9"/>
    <p:sldId id="290" r:id="rId10"/>
    <p:sldId id="310" r:id="rId11"/>
    <p:sldId id="309" r:id="rId12"/>
    <p:sldId id="304" r:id="rId13"/>
    <p:sldId id="311" r:id="rId14"/>
    <p:sldId id="318" r:id="rId15"/>
    <p:sldId id="312" r:id="rId16"/>
    <p:sldId id="313" r:id="rId17"/>
    <p:sldId id="314" r:id="rId18"/>
    <p:sldId id="300" r:id="rId19"/>
    <p:sldId id="317" r:id="rId20"/>
    <p:sldId id="299" r:id="rId21"/>
    <p:sldId id="319" r:id="rId22"/>
    <p:sldId id="320" r:id="rId23"/>
    <p:sldId id="321" r:id="rId24"/>
    <p:sldId id="295" r:id="rId2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95959"/>
    <a:srgbClr val="FF7378"/>
    <a:srgbClr val="8AFFE9"/>
    <a:srgbClr val="DA5685"/>
    <a:srgbClr val="FF40FF"/>
    <a:srgbClr val="FF2600"/>
    <a:srgbClr val="2DBCBA"/>
    <a:srgbClr val="FF625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608"/>
    <p:restoredTop sz="88415"/>
  </p:normalViewPr>
  <p:slideViewPr>
    <p:cSldViewPr snapToGrid="0" snapToObjects="1">
      <p:cViewPr varScale="1">
        <p:scale>
          <a:sx n="85" d="100"/>
          <a:sy n="85" d="100"/>
        </p:scale>
        <p:origin x="176" y="680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notesMaster" Target="notesMasters/notesMaster1.xml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B22EDA-44DB-4246-B958-C70E7F64BB98}" type="datetimeFigureOut">
              <a:rPr kumimoji="1" lang="zh-CN" altLang="en-US" smtClean="0"/>
              <a:t>2016/12/10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F68809-96D7-0E4A-96B9-1CB00D6A11C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592879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在介绍我们的产品之前，我们先看两个新闻：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F68809-96D7-0E4A-96B9-1CB00D6A11CB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72414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点开主界面的动画</a:t>
            </a: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F68809-96D7-0E4A-96B9-1CB00D6A11CB}" type="slidenum">
              <a:rPr kumimoji="1" lang="zh-CN" altLang="en-US" smtClean="0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715868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点开主界面的动画</a:t>
            </a: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F68809-96D7-0E4A-96B9-1CB00D6A11CB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229413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F68809-96D7-0E4A-96B9-1CB00D6A11CB}" type="slidenum">
              <a:rPr kumimoji="1" lang="zh-CN" altLang="en-US" smtClean="0"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07397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F68809-96D7-0E4A-96B9-1CB00D6A11CB}" type="slidenum">
              <a:rPr kumimoji="1" lang="zh-CN" altLang="en-US" smtClean="0"/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689374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F68809-96D7-0E4A-96B9-1CB00D6A11CB}" type="slidenum">
              <a:rPr kumimoji="1" lang="zh-CN" altLang="en-US" smtClean="0"/>
              <a:t>21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119985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F68809-96D7-0E4A-96B9-1CB00D6A11CB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20806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F68809-96D7-0E4A-96B9-1CB00D6A11CB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268803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点开主界面的动画</a:t>
            </a: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F68809-96D7-0E4A-96B9-1CB00D6A11CB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268674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点开主界面的动画</a:t>
            </a: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F68809-96D7-0E4A-96B9-1CB00D6A11CB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929419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点开主界面的动画</a:t>
            </a: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F68809-96D7-0E4A-96B9-1CB00D6A11CB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051024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F68809-96D7-0E4A-96B9-1CB00D6A11CB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389024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点开主界面的动画</a:t>
            </a: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F68809-96D7-0E4A-96B9-1CB00D6A11CB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108997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F68809-96D7-0E4A-96B9-1CB00D6A11CB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152053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1714636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385D50E-6439-214F-B8A7-EADCC3211259}" type="datetimeFigureOut">
              <a:rPr kumimoji="1" lang="zh-CN" altLang="en-US" smtClean="0"/>
              <a:t>2016/12/10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25C05D5-46C4-1D47-8D00-6B88C278068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36140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385D50E-6439-214F-B8A7-EADCC3211259}" type="datetimeFigureOut">
              <a:rPr kumimoji="1" lang="zh-CN" altLang="en-US" smtClean="0"/>
              <a:t>2016/12/10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25C05D5-46C4-1D47-8D00-6B88C278068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63480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385D50E-6439-214F-B8A7-EADCC3211259}" type="datetimeFigureOut">
              <a:rPr kumimoji="1" lang="zh-CN" altLang="en-US" smtClean="0"/>
              <a:t>2016/12/10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25C05D5-46C4-1D47-8D00-6B88C278068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40651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EE299-7A66-0746-9285-EDE784E097D8}" type="datetimeFigureOut">
              <a:rPr kumimoji="1" lang="zh-CN" altLang="en-US" smtClean="0"/>
              <a:t>2016/12/10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F563D-76B4-2045-8863-1C46A906C47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30418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EE299-7A66-0746-9285-EDE784E097D8}" type="datetimeFigureOut">
              <a:rPr kumimoji="1" lang="zh-CN" altLang="en-US" smtClean="0"/>
              <a:t>2016/12/10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F563D-76B4-2045-8863-1C46A906C47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10009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EE299-7A66-0746-9285-EDE784E097D8}" type="datetimeFigureOut">
              <a:rPr kumimoji="1" lang="zh-CN" altLang="en-US" smtClean="0"/>
              <a:t>2016/12/10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F563D-76B4-2045-8863-1C46A906C47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56363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EE299-7A66-0746-9285-EDE784E097D8}" type="datetimeFigureOut">
              <a:rPr kumimoji="1" lang="zh-CN" altLang="en-US" smtClean="0"/>
              <a:t>2016/12/10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F563D-76B4-2045-8863-1C46A906C47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87689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EE299-7A66-0746-9285-EDE784E097D8}" type="datetimeFigureOut">
              <a:rPr kumimoji="1" lang="zh-CN" altLang="en-US" smtClean="0"/>
              <a:t>2016/12/10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F563D-76B4-2045-8863-1C46A906C47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46621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EE299-7A66-0746-9285-EDE784E097D8}" type="datetimeFigureOut">
              <a:rPr kumimoji="1" lang="zh-CN" altLang="en-US" smtClean="0"/>
              <a:t>2016/12/10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F563D-76B4-2045-8863-1C46A906C47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84522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EE299-7A66-0746-9285-EDE784E097D8}" type="datetimeFigureOut">
              <a:rPr kumimoji="1" lang="zh-CN" altLang="en-US" smtClean="0"/>
              <a:t>2016/12/10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F563D-76B4-2045-8863-1C46A906C47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87726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385D50E-6439-214F-B8A7-EADCC3211259}" type="datetimeFigureOut">
              <a:rPr kumimoji="1" lang="zh-CN" altLang="en-US" smtClean="0"/>
              <a:t>2016/12/10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25C05D5-46C4-1D47-8D00-6B88C278068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43993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EE299-7A66-0746-9285-EDE784E097D8}" type="datetimeFigureOut">
              <a:rPr kumimoji="1" lang="zh-CN" altLang="en-US" smtClean="0"/>
              <a:t>2016/12/10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F563D-76B4-2045-8863-1C46A906C47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6533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EE299-7A66-0746-9285-EDE784E097D8}" type="datetimeFigureOut">
              <a:rPr kumimoji="1" lang="zh-CN" altLang="en-US" smtClean="0"/>
              <a:t>2016/12/10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F563D-76B4-2045-8863-1C46A906C47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36060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EE299-7A66-0746-9285-EDE784E097D8}" type="datetimeFigureOut">
              <a:rPr kumimoji="1" lang="zh-CN" altLang="en-US" smtClean="0"/>
              <a:t>2016/12/10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F563D-76B4-2045-8863-1C46A906C47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28140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EE299-7A66-0746-9285-EDE784E097D8}" type="datetimeFigureOut">
              <a:rPr kumimoji="1" lang="zh-CN" altLang="en-US" smtClean="0"/>
              <a:t>2016/12/10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F563D-76B4-2045-8863-1C46A906C47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92430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EE299-7A66-0746-9285-EDE784E097D8}" type="datetimeFigureOut">
              <a:rPr kumimoji="1" lang="zh-CN" altLang="en-US" smtClean="0"/>
              <a:t>2016/12/10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F563D-76B4-2045-8863-1C46A906C47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49228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385D50E-6439-214F-B8A7-EADCC3211259}" type="datetimeFigureOut">
              <a:rPr kumimoji="1" lang="zh-CN" altLang="en-US" smtClean="0"/>
              <a:t>2016/12/10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25C05D5-46C4-1D47-8D00-6B88C278068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43947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385D50E-6439-214F-B8A7-EADCC3211259}" type="datetimeFigureOut">
              <a:rPr kumimoji="1" lang="zh-CN" altLang="en-US" smtClean="0"/>
              <a:t>2016/12/10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25C05D5-46C4-1D47-8D00-6B88C278068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84210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385D50E-6439-214F-B8A7-EADCC3211259}" type="datetimeFigureOut">
              <a:rPr kumimoji="1" lang="zh-CN" altLang="en-US" smtClean="0"/>
              <a:t>2016/12/10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25C05D5-46C4-1D47-8D00-6B88C278068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55636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385D50E-6439-214F-B8A7-EADCC3211259}" type="datetimeFigureOut">
              <a:rPr kumimoji="1" lang="zh-CN" altLang="en-US" smtClean="0"/>
              <a:t>2016/12/10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25C05D5-46C4-1D47-8D00-6B88C278068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49698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385D50E-6439-214F-B8A7-EADCC3211259}" type="datetimeFigureOut">
              <a:rPr kumimoji="1" lang="zh-CN" altLang="en-US" smtClean="0"/>
              <a:t>2016/12/10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25C05D5-46C4-1D47-8D00-6B88C278068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69348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9460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385D50E-6439-214F-B8A7-EADCC3211259}" type="datetimeFigureOut">
              <a:rPr kumimoji="1" lang="zh-CN" altLang="en-US" smtClean="0"/>
              <a:t>2016/12/10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25C05D5-46C4-1D47-8D00-6B88C278068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56297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4.xml"/><Relationship Id="rId13" Type="http://schemas.openxmlformats.org/officeDocument/2006/relationships/theme" Target="../theme/theme2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816927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AEE299-7A66-0746-9285-EDE784E097D8}" type="datetimeFigureOut">
              <a:rPr kumimoji="1" lang="zh-CN" altLang="en-US" smtClean="0"/>
              <a:t>2016/12/10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5F563D-76B4-2045-8863-1C46A906C47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37123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6.xml"/><Relationship Id="rId5" Type="http://schemas.openxmlformats.org/officeDocument/2006/relationships/image" Target="../media/image18.png"/><Relationship Id="rId6" Type="http://schemas.openxmlformats.org/officeDocument/2006/relationships/image" Target="../media/image21.png"/><Relationship Id="rId1" Type="http://schemas.microsoft.com/office/2007/relationships/media" Target="../media/media3.mov"/><Relationship Id="rId2" Type="http://schemas.openxmlformats.org/officeDocument/2006/relationships/video" Target="../media/media3.mov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8.xml"/><Relationship Id="rId5" Type="http://schemas.openxmlformats.org/officeDocument/2006/relationships/image" Target="../media/image18.png"/><Relationship Id="rId6" Type="http://schemas.openxmlformats.org/officeDocument/2006/relationships/image" Target="../media/image22.png"/><Relationship Id="rId1" Type="http://schemas.microsoft.com/office/2007/relationships/media" Target="../media/media4.mov"/><Relationship Id="rId2" Type="http://schemas.openxmlformats.org/officeDocument/2006/relationships/video" Target="../media/media4.mov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0.xml"/><Relationship Id="rId5" Type="http://schemas.openxmlformats.org/officeDocument/2006/relationships/image" Target="../media/image18.png"/><Relationship Id="rId6" Type="http://schemas.openxmlformats.org/officeDocument/2006/relationships/image" Target="../media/image23.png"/><Relationship Id="rId1" Type="http://schemas.microsoft.com/office/2007/relationships/media" Target="../media/media5.mov"/><Relationship Id="rId2" Type="http://schemas.openxmlformats.org/officeDocument/2006/relationships/video" Target="../media/media5.mov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1.xml"/><Relationship Id="rId5" Type="http://schemas.openxmlformats.org/officeDocument/2006/relationships/image" Target="../media/image18.png"/><Relationship Id="rId6" Type="http://schemas.openxmlformats.org/officeDocument/2006/relationships/image" Target="../media/image24.png"/><Relationship Id="rId1" Type="http://schemas.microsoft.com/office/2007/relationships/media" Target="../media/media6.mov"/><Relationship Id="rId2" Type="http://schemas.openxmlformats.org/officeDocument/2006/relationships/video" Target="../media/media6.mov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4.png"/><Relationship Id="rId5" Type="http://schemas.openxmlformats.org/officeDocument/2006/relationships/image" Target="../media/image6.png"/><Relationship Id="rId6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4" Type="http://schemas.openxmlformats.org/officeDocument/2006/relationships/image" Target="../media/image9.jpeg"/><Relationship Id="rId5" Type="http://schemas.openxmlformats.org/officeDocument/2006/relationships/image" Target="../media/image10.jpeg"/><Relationship Id="rId6" Type="http://schemas.openxmlformats.org/officeDocument/2006/relationships/image" Target="../media/image11.jpeg"/><Relationship Id="rId7" Type="http://schemas.openxmlformats.org/officeDocument/2006/relationships/image" Target="../media/image12.jpeg"/><Relationship Id="rId8" Type="http://schemas.openxmlformats.org/officeDocument/2006/relationships/image" Target="../media/image13.jpeg"/><Relationship Id="rId9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4.xml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5.xml"/><Relationship Id="rId5" Type="http://schemas.openxmlformats.org/officeDocument/2006/relationships/image" Target="../media/image18.png"/><Relationship Id="rId6" Type="http://schemas.openxmlformats.org/officeDocument/2006/relationships/image" Target="../media/image20.png"/><Relationship Id="rId1" Type="http://schemas.microsoft.com/office/2007/relationships/media" Target="../media/media2.mov"/><Relationship Id="rId2" Type="http://schemas.openxmlformats.org/officeDocument/2006/relationships/video" Target="../media/media2.mov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线连接符 4"/>
          <p:cNvCxnSpPr/>
          <p:nvPr/>
        </p:nvCxnSpPr>
        <p:spPr>
          <a:xfrm flipV="1">
            <a:off x="0" y="1104900"/>
            <a:ext cx="12192000" cy="4610100"/>
          </a:xfrm>
          <a:prstGeom prst="line">
            <a:avLst/>
          </a:prstGeom>
          <a:ln w="25400">
            <a:solidFill>
              <a:srgbClr val="FF6254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" name="直线连接符 7"/>
          <p:cNvCxnSpPr/>
          <p:nvPr/>
        </p:nvCxnSpPr>
        <p:spPr>
          <a:xfrm flipV="1">
            <a:off x="10841806" y="381873"/>
            <a:ext cx="1350194" cy="507092"/>
          </a:xfrm>
          <a:prstGeom prst="line">
            <a:avLst/>
          </a:prstGeom>
          <a:ln w="25400">
            <a:solidFill>
              <a:srgbClr val="FF6254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直线连接符 8"/>
          <p:cNvCxnSpPr/>
          <p:nvPr/>
        </p:nvCxnSpPr>
        <p:spPr>
          <a:xfrm flipV="1">
            <a:off x="0" y="5981700"/>
            <a:ext cx="927100" cy="330200"/>
          </a:xfrm>
          <a:prstGeom prst="line">
            <a:avLst/>
          </a:prstGeom>
          <a:ln w="25400">
            <a:solidFill>
              <a:srgbClr val="FF6254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7" name="椭圆 16"/>
          <p:cNvSpPr/>
          <p:nvPr/>
        </p:nvSpPr>
        <p:spPr>
          <a:xfrm>
            <a:off x="3167742" y="3951514"/>
            <a:ext cx="288000" cy="2880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9049727" y="1779793"/>
            <a:ext cx="252000" cy="2520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1083128" y="5132614"/>
            <a:ext cx="252000" cy="2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843893" y="5887232"/>
            <a:ext cx="180000" cy="18000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2057923" y="1529550"/>
            <a:ext cx="162000" cy="1620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9061791" y="4814035"/>
            <a:ext cx="540000" cy="540000"/>
          </a:xfrm>
          <a:prstGeom prst="ellipse">
            <a:avLst/>
          </a:prstGeom>
          <a:solidFill>
            <a:srgbClr val="FF73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24" name="组 23"/>
          <p:cNvGrpSpPr/>
          <p:nvPr/>
        </p:nvGrpSpPr>
        <p:grpSpPr>
          <a:xfrm>
            <a:off x="3936000" y="1249950"/>
            <a:ext cx="4320000" cy="4320000"/>
            <a:chOff x="3936000" y="1249950"/>
            <a:chExt cx="4320000" cy="4320000"/>
          </a:xfrm>
          <a:effectLst>
            <a:outerShdw blurRad="63500" sx="102000" sy="102000" algn="ctr" rotWithShape="0">
              <a:prstClr val="black">
                <a:alpha val="25000"/>
              </a:prstClr>
            </a:outerShdw>
          </a:effectLst>
        </p:grpSpPr>
        <p:sp>
          <p:nvSpPr>
            <p:cNvPr id="15" name="椭圆 14"/>
            <p:cNvSpPr/>
            <p:nvPr/>
          </p:nvSpPr>
          <p:spPr>
            <a:xfrm>
              <a:off x="3936000" y="1249950"/>
              <a:ext cx="4320000" cy="4320000"/>
            </a:xfrm>
            <a:prstGeom prst="ellipse">
              <a:avLst/>
            </a:prstGeom>
            <a:solidFill>
              <a:srgbClr val="FF62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4373335" y="2468612"/>
              <a:ext cx="3445329" cy="20005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8000" dirty="0">
                  <a:solidFill>
                    <a:schemeClr val="bg1"/>
                  </a:solidFill>
                  <a:latin typeface="DengXian" charset="-122"/>
                  <a:ea typeface="DengXian" charset="-122"/>
                  <a:cs typeface="DengXian" charset="-122"/>
                </a:rPr>
                <a:t>时间轴</a:t>
              </a:r>
            </a:p>
            <a:p>
              <a:pPr algn="ctr"/>
              <a:r>
                <a:rPr kumimoji="1" lang="zh-CN" altLang="en-US" sz="4000" dirty="0">
                  <a:solidFill>
                    <a:schemeClr val="bg1"/>
                  </a:solidFill>
                  <a:latin typeface="DengXian" charset="-122"/>
                  <a:ea typeface="DengXian" charset="-122"/>
                  <a:cs typeface="DengXian" charset="-122"/>
                </a:rPr>
                <a:t>创意展示</a:t>
              </a:r>
            </a:p>
          </p:txBody>
        </p:sp>
      </p:grpSp>
      <p:sp>
        <p:nvSpPr>
          <p:cNvPr id="18" name="椭圆 17"/>
          <p:cNvSpPr/>
          <p:nvPr/>
        </p:nvSpPr>
        <p:spPr>
          <a:xfrm>
            <a:off x="11280959" y="4597603"/>
            <a:ext cx="252000" cy="2520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5168893" y="382000"/>
            <a:ext cx="252000" cy="252000"/>
          </a:xfrm>
          <a:prstGeom prst="ellipse">
            <a:avLst/>
          </a:prstGeom>
          <a:solidFill>
            <a:srgbClr val="DA56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78451" y="138487"/>
            <a:ext cx="1766735" cy="1749638"/>
          </a:xfrm>
          <a:prstGeom prst="rect">
            <a:avLst/>
          </a:prstGeom>
          <a:effectLst>
            <a:outerShdw blurRad="63500" sx="102000" sy="102000" algn="ctr" rotWithShape="0">
              <a:srgbClr val="000000">
                <a:alpha val="2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57747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2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6" presetClass="emph" presetSubtype="0" fill="hold" grpId="2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19" dur="100" fill="hold"/>
                                        <p:tgtEl>
                                          <p:spTgt spid="20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2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6" presetClass="emph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25" dur="100" fill="hold"/>
                                        <p:tgtEl>
                                          <p:spTgt spid="11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2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6" presetClass="emph" presetSubtype="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31" dur="100" fill="hold"/>
                                        <p:tgtEl>
                                          <p:spTgt spid="17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32" presetID="2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2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6" presetClass="emph" presetSubtype="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37" dur="100" fill="hold"/>
                                        <p:tgtEl>
                                          <p:spTgt spid="19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38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2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6" presetClass="emph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43" dur="100" fill="hold"/>
                                        <p:tgtEl>
                                          <p:spTgt spid="12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6" presetClass="emph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49" dur="100" fill="hold"/>
                                        <p:tgtEl>
                                          <p:spTgt spid="16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50" presetID="23" presetClass="entr" presetSubtype="1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2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2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6" presetClass="emph" presetSubtype="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55" dur="100" fill="hold"/>
                                        <p:tgtEl>
                                          <p:spTgt spid="21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56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2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6" presetClass="emph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61" dur="100" fill="hold"/>
                                        <p:tgtEl>
                                          <p:spTgt spid="18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6" presetClass="emph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67" dur="100" fill="hold"/>
                                        <p:tgtEl>
                                          <p:spTgt spid="2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7" grpId="1" animBg="1"/>
      <p:bldP spid="11" grpId="0" animBg="1"/>
      <p:bldP spid="11" grpId="1" animBg="1"/>
      <p:bldP spid="12" grpId="0" animBg="1"/>
      <p:bldP spid="12" grpId="1" animBg="1"/>
      <p:bldP spid="16" grpId="0" animBg="1"/>
      <p:bldP spid="16" grpId="1" animBg="1"/>
      <p:bldP spid="19" grpId="0" animBg="1"/>
      <p:bldP spid="19" grpId="1" animBg="1"/>
      <p:bldP spid="21" grpId="0" animBg="1"/>
      <p:bldP spid="21" grpId="1" animBg="1"/>
      <p:bldP spid="18" grpId="0" animBg="1"/>
      <p:bldP spid="18" grpId="1" animBg="1"/>
      <p:bldP spid="20" grpId="0" animBg="1"/>
      <p:bldP spid="20" grpId="2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8202" y="0"/>
            <a:ext cx="3848449" cy="68580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764900" y="2674150"/>
            <a:ext cx="32678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kumimoji="1" lang="zh-CN" altLang="en-US" sz="4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DengXian" charset="-122"/>
                <a:ea typeface="DengXian" charset="-122"/>
                <a:cs typeface="DengXian" charset="-122"/>
              </a:rPr>
              <a:t>时间轴</a:t>
            </a:r>
            <a:endParaRPr kumimoji="1" lang="en-US" altLang="zh-CN" sz="4000" dirty="0">
              <a:solidFill>
                <a:schemeClr val="tx1">
                  <a:lumMod val="65000"/>
                  <a:lumOff val="35000"/>
                </a:schemeClr>
              </a:solidFill>
              <a:latin typeface="DengXian" charset="-122"/>
              <a:ea typeface="DengXian" charset="-122"/>
              <a:cs typeface="DengXian" charset="-122"/>
            </a:endParaRPr>
          </a:p>
        </p:txBody>
      </p:sp>
      <p:cxnSp>
        <p:nvCxnSpPr>
          <p:cNvPr id="7" name="直线连接符 6"/>
          <p:cNvCxnSpPr/>
          <p:nvPr/>
        </p:nvCxnSpPr>
        <p:spPr>
          <a:xfrm>
            <a:off x="7225260" y="3492709"/>
            <a:ext cx="2788170" cy="0"/>
          </a:xfrm>
          <a:prstGeom prst="line">
            <a:avLst/>
          </a:prstGeom>
          <a:ln w="2540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7480091" y="3603383"/>
            <a:ext cx="32678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kumimoji="1" lang="zh-CN" alt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DengXian" charset="-122"/>
                <a:ea typeface="DengXian" charset="-122"/>
                <a:cs typeface="DengXian" charset="-122"/>
              </a:rPr>
              <a:t>记录美的瞬间</a:t>
            </a:r>
            <a:endParaRPr kumimoji="1" lang="en-US" altLang="zh-CN" sz="2800" dirty="0">
              <a:solidFill>
                <a:schemeClr val="tx1">
                  <a:lumMod val="65000"/>
                  <a:lumOff val="35000"/>
                </a:schemeClr>
              </a:solidFill>
              <a:latin typeface="DengXian" charset="-122"/>
              <a:ea typeface="DengXian" charset="-122"/>
              <a:cs typeface="DengXian" charset="-122"/>
            </a:endParaRPr>
          </a:p>
        </p:txBody>
      </p:sp>
      <p:pic>
        <p:nvPicPr>
          <p:cNvPr id="4" name="个人时间轴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500904" y="933217"/>
            <a:ext cx="2917417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011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1295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  <p:bldLst>
      <p:bldP spid="5" grpId="0"/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756315" y="3105833"/>
            <a:ext cx="52196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kumimoji="1"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DengXian" charset="-122"/>
                <a:ea typeface="DengXian" charset="-122"/>
                <a:cs typeface="DengXian" charset="-122"/>
              </a:rPr>
              <a:t>每天只能够生成一个结点</a:t>
            </a:r>
            <a:endParaRPr kumimoji="1" lang="en-US" altLang="zh-CN" sz="3200" dirty="0">
              <a:solidFill>
                <a:schemeClr val="tx1">
                  <a:lumMod val="65000"/>
                  <a:lumOff val="35000"/>
                </a:schemeClr>
              </a:solidFill>
              <a:latin typeface="DengXian" charset="-122"/>
              <a:ea typeface="DengXian" charset="-122"/>
              <a:cs typeface="DengXian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751917" y="3105834"/>
            <a:ext cx="75160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kumimoji="1"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DengXian" charset="-122"/>
                <a:ea typeface="DengXian" charset="-122"/>
                <a:cs typeface="DengXian" charset="-122"/>
              </a:rPr>
              <a:t>一个结点只能有一张图片，一段文字</a:t>
            </a:r>
            <a:endParaRPr kumimoji="1" lang="en-US" altLang="zh-CN" sz="3200" dirty="0">
              <a:solidFill>
                <a:schemeClr val="tx1">
                  <a:lumMod val="65000"/>
                  <a:lumOff val="35000"/>
                </a:schemeClr>
              </a:solidFill>
              <a:latin typeface="DengXian" charset="-122"/>
              <a:ea typeface="DengXian" charset="-122"/>
              <a:cs typeface="DengXian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210848" y="3105832"/>
            <a:ext cx="65982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kumimoji="1"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DengXian" charset="-122"/>
                <a:ea typeface="DengXian" charset="-122"/>
                <a:cs typeface="DengXian" charset="-122"/>
              </a:rPr>
              <a:t>生成的结点不能删除，不能更改</a:t>
            </a:r>
            <a:endParaRPr kumimoji="1" lang="en-US" altLang="zh-CN" sz="3200" dirty="0">
              <a:solidFill>
                <a:schemeClr val="tx1">
                  <a:lumMod val="65000"/>
                  <a:lumOff val="35000"/>
                </a:schemeClr>
              </a:solidFill>
              <a:latin typeface="DengXian" charset="-122"/>
              <a:ea typeface="DengXian" charset="-122"/>
              <a:cs typeface="DengXian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43683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7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4" grpId="0"/>
      <p:bldP spid="4" grpId="1"/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8202" y="0"/>
            <a:ext cx="3848449" cy="68580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764900" y="2674150"/>
            <a:ext cx="32678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kumimoji="1" lang="zh-CN" altLang="en-US" sz="4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DengXian" charset="-122"/>
                <a:ea typeface="DengXian" charset="-122"/>
                <a:cs typeface="DengXian" charset="-122"/>
              </a:rPr>
              <a:t>时间囊</a:t>
            </a:r>
            <a:endParaRPr kumimoji="1" lang="en-US" altLang="zh-CN" sz="4000" dirty="0">
              <a:solidFill>
                <a:schemeClr val="tx1">
                  <a:lumMod val="65000"/>
                  <a:lumOff val="35000"/>
                </a:schemeClr>
              </a:solidFill>
              <a:latin typeface="DengXian" charset="-122"/>
              <a:ea typeface="DengXian" charset="-122"/>
              <a:cs typeface="DengXian" charset="-122"/>
            </a:endParaRPr>
          </a:p>
        </p:txBody>
      </p:sp>
      <p:cxnSp>
        <p:nvCxnSpPr>
          <p:cNvPr id="7" name="直线连接符 6"/>
          <p:cNvCxnSpPr/>
          <p:nvPr/>
        </p:nvCxnSpPr>
        <p:spPr>
          <a:xfrm>
            <a:off x="7225260" y="3492709"/>
            <a:ext cx="2788170" cy="0"/>
          </a:xfrm>
          <a:prstGeom prst="line">
            <a:avLst/>
          </a:prstGeom>
          <a:ln w="2540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7165301" y="3603383"/>
            <a:ext cx="32678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kumimoji="1" lang="zh-CN" alt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DengXian" charset="-122"/>
                <a:ea typeface="DengXian" charset="-122"/>
                <a:cs typeface="DengXian" charset="-122"/>
              </a:rPr>
              <a:t>选中最</a:t>
            </a:r>
            <a:r>
              <a:rPr kumimoji="1" lang="zh-CN" altLang="en-US" sz="2800" smtClean="0">
                <a:solidFill>
                  <a:schemeClr val="tx1">
                    <a:lumMod val="65000"/>
                    <a:lumOff val="35000"/>
                  </a:schemeClr>
                </a:solidFill>
                <a:latin typeface="DengXian" charset="-122"/>
                <a:ea typeface="DengXian" charset="-122"/>
                <a:cs typeface="DengXian" charset="-122"/>
              </a:rPr>
              <a:t>珍贵的记忆</a:t>
            </a:r>
            <a:endParaRPr kumimoji="1" lang="en-US" altLang="zh-CN" sz="2800" dirty="0">
              <a:solidFill>
                <a:schemeClr val="tx1">
                  <a:lumMod val="65000"/>
                  <a:lumOff val="35000"/>
                </a:schemeClr>
              </a:solidFill>
              <a:latin typeface="DengXian" charset="-122"/>
              <a:ea typeface="DengXian" charset="-122"/>
              <a:cs typeface="DengXian" charset="-122"/>
            </a:endParaRPr>
          </a:p>
        </p:txBody>
      </p:sp>
      <p:pic>
        <p:nvPicPr>
          <p:cNvPr id="2" name="时间囊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502729" y="929391"/>
            <a:ext cx="2916000" cy="4658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63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1408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5" grpId="0"/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组 38"/>
          <p:cNvGrpSpPr/>
          <p:nvPr/>
        </p:nvGrpSpPr>
        <p:grpSpPr>
          <a:xfrm>
            <a:off x="0" y="3764908"/>
            <a:ext cx="12192000" cy="153042"/>
            <a:chOff x="0" y="3764908"/>
            <a:chExt cx="12192000" cy="153042"/>
          </a:xfrm>
        </p:grpSpPr>
        <p:cxnSp>
          <p:nvCxnSpPr>
            <p:cNvPr id="40" name="直线连接符 39"/>
            <p:cNvCxnSpPr/>
            <p:nvPr/>
          </p:nvCxnSpPr>
          <p:spPr>
            <a:xfrm>
              <a:off x="0" y="3917950"/>
              <a:ext cx="12192000" cy="0"/>
            </a:xfrm>
            <a:prstGeom prst="line">
              <a:avLst/>
            </a:prstGeom>
            <a:ln w="76200">
              <a:solidFill>
                <a:srgbClr val="2DBCB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线连接符 40"/>
            <p:cNvCxnSpPr/>
            <p:nvPr/>
          </p:nvCxnSpPr>
          <p:spPr>
            <a:xfrm>
              <a:off x="0" y="3840793"/>
              <a:ext cx="12192000" cy="0"/>
            </a:xfrm>
            <a:prstGeom prst="line">
              <a:avLst/>
            </a:prstGeom>
            <a:ln w="76200">
              <a:solidFill>
                <a:srgbClr val="DA56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线连接符 41"/>
            <p:cNvCxnSpPr/>
            <p:nvPr/>
          </p:nvCxnSpPr>
          <p:spPr>
            <a:xfrm>
              <a:off x="0" y="3764908"/>
              <a:ext cx="12192000" cy="0"/>
            </a:xfrm>
            <a:prstGeom prst="line">
              <a:avLst/>
            </a:prstGeom>
            <a:ln w="76200"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组 45"/>
          <p:cNvGrpSpPr/>
          <p:nvPr/>
        </p:nvGrpSpPr>
        <p:grpSpPr>
          <a:xfrm>
            <a:off x="12885560" y="2173566"/>
            <a:ext cx="1275353" cy="1287411"/>
            <a:chOff x="1766423" y="2173567"/>
            <a:chExt cx="1275353" cy="1287411"/>
          </a:xfrm>
        </p:grpSpPr>
        <p:sp>
          <p:nvSpPr>
            <p:cNvPr id="47" name="泪珠形 46"/>
            <p:cNvSpPr/>
            <p:nvPr/>
          </p:nvSpPr>
          <p:spPr>
            <a:xfrm rot="13500000" flipH="1">
              <a:off x="1760394" y="2179596"/>
              <a:ext cx="1287411" cy="1275353"/>
            </a:xfrm>
            <a:prstGeom prst="teardrop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48" name="图片 47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68060" y="2291972"/>
              <a:ext cx="1080000" cy="1080000"/>
            </a:xfrm>
            <a:prstGeom prst="rect">
              <a:avLst/>
            </a:prstGeom>
          </p:spPr>
        </p:pic>
      </p:grpSp>
      <p:sp>
        <p:nvSpPr>
          <p:cNvPr id="63" name="文本框 62"/>
          <p:cNvSpPr txBox="1"/>
          <p:nvPr/>
        </p:nvSpPr>
        <p:spPr>
          <a:xfrm>
            <a:off x="5080337" y="4211105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DengXian" charset="-122"/>
                <a:ea typeface="DengXian" charset="-122"/>
                <a:cs typeface="DengXian" charset="-122"/>
              </a:rPr>
              <a:t>亮点分析</a:t>
            </a:r>
          </a:p>
        </p:txBody>
      </p:sp>
      <p:grpSp>
        <p:nvGrpSpPr>
          <p:cNvPr id="2" name="组 1"/>
          <p:cNvGrpSpPr/>
          <p:nvPr/>
        </p:nvGrpSpPr>
        <p:grpSpPr>
          <a:xfrm>
            <a:off x="5146579" y="1323363"/>
            <a:ext cx="1915093" cy="1951478"/>
            <a:chOff x="5146579" y="1323363"/>
            <a:chExt cx="1915093" cy="1951478"/>
          </a:xfrm>
        </p:grpSpPr>
        <p:sp>
          <p:nvSpPr>
            <p:cNvPr id="65" name="泪珠形 64"/>
            <p:cNvSpPr/>
            <p:nvPr/>
          </p:nvSpPr>
          <p:spPr>
            <a:xfrm rot="13500000" flipH="1">
              <a:off x="5128387" y="1341555"/>
              <a:ext cx="1951478" cy="1915093"/>
            </a:xfrm>
            <a:prstGeom prst="teardrop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293148" y="1488123"/>
              <a:ext cx="1621955" cy="1621955"/>
            </a:xfrm>
            <a:prstGeom prst="rect">
              <a:avLst/>
            </a:prstGeom>
          </p:spPr>
        </p:pic>
      </p:grpSp>
      <p:sp>
        <p:nvSpPr>
          <p:cNvPr id="67" name="文本框 66"/>
          <p:cNvSpPr txBox="1"/>
          <p:nvPr/>
        </p:nvSpPr>
        <p:spPr>
          <a:xfrm>
            <a:off x="5088464" y="4211106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DengXian" charset="-122"/>
                <a:ea typeface="DengXian" charset="-122"/>
                <a:cs typeface="DengXian" charset="-122"/>
              </a:rPr>
              <a:t>产品介绍</a:t>
            </a:r>
            <a:endParaRPr kumimoji="1" lang="zh-CN" altLang="en-US" sz="3600" dirty="0">
              <a:solidFill>
                <a:schemeClr val="tx1">
                  <a:lumMod val="65000"/>
                  <a:lumOff val="35000"/>
                </a:schemeClr>
              </a:solidFill>
              <a:latin typeface="DengXian" charset="-122"/>
              <a:ea typeface="DengXian" charset="-122"/>
              <a:cs typeface="DengXian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81551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200" fill="hold"/>
                                        <p:tgtEl>
                                          <p:spTgt spid="2"/>
                                        </p:tgtEl>
                                      </p:cBhvr>
                                      <p:by x="66000" y="66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8" dur="1200" fill="hold"/>
                                        <p:tgtEl>
                                          <p:spTgt spid="4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4.58333E-6 1.85185E-6 L -0.60847 -0.0669 " pathEditMode="relative" rAng="0" ptsTypes="AA">
                                      <p:cBhvr>
                                        <p:cTn id="10" dur="12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0378" y="-2153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2.59259E-6 L -0.56719 0.04422 " pathEditMode="relative" rAng="0" ptsTypes="AA">
                                      <p:cBhvr>
                                        <p:cTn id="18" dur="12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359" y="219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/>
      <p:bldP spid="6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5015148" y="2970919"/>
            <a:ext cx="52196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kumimoji="1" lang="zh-CN" altLang="en-US" sz="3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DengXian" charset="-122"/>
                <a:ea typeface="DengXian" charset="-122"/>
                <a:cs typeface="DengXian" charset="-122"/>
              </a:rPr>
              <a:t>最大亮点</a:t>
            </a:r>
            <a:endParaRPr kumimoji="1" lang="en-US" altLang="zh-CN" sz="3200" dirty="0">
              <a:solidFill>
                <a:schemeClr val="tx1">
                  <a:lumMod val="65000"/>
                  <a:lumOff val="35000"/>
                </a:schemeClr>
              </a:solidFill>
              <a:latin typeface="DengXian" charset="-122"/>
              <a:ea typeface="DengXian" charset="-122"/>
              <a:cs typeface="DengXian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946787" y="2970919"/>
            <a:ext cx="75160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kumimoji="1" lang="zh-CN" altLang="en-US" sz="3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DengXian" charset="-122"/>
                <a:ea typeface="DengXian" charset="-122"/>
                <a:cs typeface="DengXian" charset="-122"/>
              </a:rPr>
              <a:t>时间轴不仅仅能够记录自己的生活</a:t>
            </a:r>
            <a:endParaRPr kumimoji="1" lang="en-US" altLang="zh-CN" sz="3200" dirty="0">
              <a:solidFill>
                <a:schemeClr val="tx1">
                  <a:lumMod val="65000"/>
                  <a:lumOff val="35000"/>
                </a:schemeClr>
              </a:solidFill>
              <a:latin typeface="DengXian" charset="-122"/>
              <a:ea typeface="DengXian" charset="-122"/>
              <a:cs typeface="DengXian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946787" y="2970920"/>
            <a:ext cx="65982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kumimoji="1" lang="zh-CN" altLang="en-US" sz="3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DengXian" charset="-122"/>
                <a:ea typeface="DengXian" charset="-122"/>
                <a:cs typeface="DengXian" charset="-122"/>
              </a:rPr>
              <a:t>它还能记录自己与好友之间</a:t>
            </a:r>
            <a:r>
              <a:rPr kumimoji="1" lang="zh-CN" altLang="en-US" sz="3200" smtClean="0">
                <a:solidFill>
                  <a:schemeClr val="tx1">
                    <a:lumMod val="65000"/>
                    <a:lumOff val="35000"/>
                  </a:schemeClr>
                </a:solidFill>
                <a:latin typeface="DengXian" charset="-122"/>
                <a:ea typeface="DengXian" charset="-122"/>
                <a:cs typeface="DengXian" charset="-122"/>
              </a:rPr>
              <a:t>的联系</a:t>
            </a:r>
            <a:endParaRPr kumimoji="1" lang="en-US" altLang="zh-CN" sz="3200" dirty="0" smtClean="0">
              <a:solidFill>
                <a:schemeClr val="tx1">
                  <a:lumMod val="65000"/>
                  <a:lumOff val="35000"/>
                </a:schemeClr>
              </a:solidFill>
              <a:latin typeface="DengXian" charset="-122"/>
              <a:ea typeface="DengXian" charset="-122"/>
              <a:cs typeface="DengXian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23842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7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4" grpId="0"/>
      <p:bldP spid="4" grpId="1"/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8202" y="0"/>
            <a:ext cx="3848449" cy="68580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510070" y="2674150"/>
            <a:ext cx="32678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kumimoji="1" lang="zh-CN" altLang="en-US" sz="4000" smtClean="0">
                <a:solidFill>
                  <a:schemeClr val="tx1">
                    <a:lumMod val="65000"/>
                    <a:lumOff val="35000"/>
                  </a:schemeClr>
                </a:solidFill>
                <a:latin typeface="DengXian" charset="-122"/>
                <a:ea typeface="DengXian" charset="-122"/>
                <a:cs typeface="DengXian" charset="-122"/>
              </a:rPr>
              <a:t>节点融合</a:t>
            </a:r>
            <a:endParaRPr kumimoji="1" lang="en-US" altLang="zh-CN" sz="4000" dirty="0">
              <a:solidFill>
                <a:schemeClr val="tx1">
                  <a:lumMod val="65000"/>
                  <a:lumOff val="35000"/>
                </a:schemeClr>
              </a:solidFill>
              <a:latin typeface="DengXian" charset="-122"/>
              <a:ea typeface="DengXian" charset="-122"/>
              <a:cs typeface="DengXian" charset="-122"/>
            </a:endParaRPr>
          </a:p>
        </p:txBody>
      </p:sp>
      <p:cxnSp>
        <p:nvCxnSpPr>
          <p:cNvPr id="7" name="直线连接符 6"/>
          <p:cNvCxnSpPr/>
          <p:nvPr/>
        </p:nvCxnSpPr>
        <p:spPr>
          <a:xfrm>
            <a:off x="7225260" y="3492709"/>
            <a:ext cx="2788170" cy="0"/>
          </a:xfrm>
          <a:prstGeom prst="line">
            <a:avLst/>
          </a:prstGeom>
          <a:ln w="2540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7465101" y="3603383"/>
            <a:ext cx="32678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kumimoji="1" lang="zh-CN" altLang="en-US" sz="2800" smtClean="0">
                <a:solidFill>
                  <a:schemeClr val="tx1">
                    <a:lumMod val="65000"/>
                    <a:lumOff val="35000"/>
                  </a:schemeClr>
                </a:solidFill>
                <a:latin typeface="DengXian" charset="-122"/>
                <a:ea typeface="DengXian" charset="-122"/>
                <a:cs typeface="DengXian" charset="-122"/>
              </a:rPr>
              <a:t>记录千丝万缕</a:t>
            </a:r>
            <a:endParaRPr kumimoji="1" lang="en-US" altLang="zh-CN" sz="2800" dirty="0">
              <a:solidFill>
                <a:schemeClr val="tx1">
                  <a:lumMod val="65000"/>
                  <a:lumOff val="35000"/>
                </a:schemeClr>
              </a:solidFill>
              <a:latin typeface="DengXian" charset="-122"/>
              <a:ea typeface="DengXian" charset="-122"/>
              <a:cs typeface="DengXian" charset="-122"/>
            </a:endParaRPr>
          </a:p>
        </p:txBody>
      </p:sp>
      <p:pic>
        <p:nvPicPr>
          <p:cNvPr id="4" name="关系轴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494406" y="929392"/>
            <a:ext cx="2916000" cy="4677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007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1798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  <p:bldLst>
      <p:bldP spid="5" grpId="0"/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8202" y="0"/>
            <a:ext cx="3848449" cy="68580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510070" y="2674150"/>
            <a:ext cx="32678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kumimoji="1" lang="zh-CN" altLang="en-US" sz="4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DengXian" charset="-122"/>
                <a:ea typeface="DengXian" charset="-122"/>
                <a:cs typeface="DengXian" charset="-122"/>
              </a:rPr>
              <a:t>好友动态</a:t>
            </a:r>
            <a:endParaRPr kumimoji="1" lang="en-US" altLang="zh-CN" sz="4000" dirty="0">
              <a:solidFill>
                <a:schemeClr val="tx1">
                  <a:lumMod val="65000"/>
                  <a:lumOff val="35000"/>
                </a:schemeClr>
              </a:solidFill>
              <a:latin typeface="DengXian" charset="-122"/>
              <a:ea typeface="DengXian" charset="-122"/>
              <a:cs typeface="DengXian" charset="-122"/>
            </a:endParaRPr>
          </a:p>
        </p:txBody>
      </p:sp>
      <p:cxnSp>
        <p:nvCxnSpPr>
          <p:cNvPr id="7" name="直线连接符 6"/>
          <p:cNvCxnSpPr/>
          <p:nvPr/>
        </p:nvCxnSpPr>
        <p:spPr>
          <a:xfrm>
            <a:off x="7225260" y="3492709"/>
            <a:ext cx="2788170" cy="0"/>
          </a:xfrm>
          <a:prstGeom prst="line">
            <a:avLst/>
          </a:prstGeom>
          <a:ln w="2540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好友动态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493986" y="922706"/>
            <a:ext cx="2923200" cy="4719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810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288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8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973040" y="984640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1200"/>
              </a:spcBef>
              <a:spcAft>
                <a:spcPts val="1200"/>
              </a:spcAft>
            </a:pPr>
            <a:r>
              <a:rPr kumimoji="1" lang="zh-CN" alt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DengXian" charset="-122"/>
                <a:ea typeface="DengXian" charset="-122"/>
                <a:cs typeface="DengXian" charset="-122"/>
              </a:rPr>
              <a:t>智能提醒</a:t>
            </a:r>
            <a:endParaRPr kumimoji="1" lang="en-US" altLang="zh-CN" sz="4000" dirty="0">
              <a:solidFill>
                <a:schemeClr val="tx1">
                  <a:lumMod val="65000"/>
                  <a:lumOff val="35000"/>
                </a:schemeClr>
              </a:solidFill>
              <a:latin typeface="DengXian" charset="-122"/>
              <a:ea typeface="DengXian" charset="-122"/>
              <a:cs typeface="DengXian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963419" y="1794265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1200"/>
              </a:spcBef>
              <a:spcAft>
                <a:spcPts val="1200"/>
              </a:spcAft>
            </a:pPr>
            <a:r>
              <a:rPr kumimoji="1" lang="zh-CN" alt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DengXian" charset="-122"/>
                <a:ea typeface="DengXian" charset="-122"/>
                <a:cs typeface="DengXian" charset="-122"/>
              </a:rPr>
              <a:t>记录提示</a:t>
            </a:r>
            <a:endParaRPr kumimoji="1" lang="en-US" altLang="zh-CN" sz="4000" dirty="0">
              <a:solidFill>
                <a:schemeClr val="tx1">
                  <a:lumMod val="65000"/>
                  <a:lumOff val="35000"/>
                </a:schemeClr>
              </a:solidFill>
              <a:latin typeface="DengXian" charset="-122"/>
              <a:ea typeface="DengXian" charset="-122"/>
              <a:cs typeface="DengXian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963416" y="2652044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1200"/>
              </a:spcBef>
              <a:spcAft>
                <a:spcPts val="1200"/>
              </a:spcAft>
            </a:pPr>
            <a:r>
              <a:rPr kumimoji="1" lang="zh-CN" alt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DengXian" charset="-122"/>
                <a:ea typeface="DengXian" charset="-122"/>
                <a:cs typeface="DengXian" charset="-122"/>
              </a:rPr>
              <a:t>专题活动</a:t>
            </a:r>
            <a:endParaRPr kumimoji="1" lang="en-US" altLang="zh-CN" sz="4000" dirty="0">
              <a:solidFill>
                <a:schemeClr val="tx1">
                  <a:lumMod val="65000"/>
                  <a:lumOff val="35000"/>
                </a:schemeClr>
              </a:solidFill>
              <a:latin typeface="DengXian" charset="-122"/>
              <a:ea typeface="DengXian" charset="-122"/>
              <a:cs typeface="DengXian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973034" y="3486262"/>
            <a:ext cx="22461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1200"/>
              </a:spcBef>
              <a:spcAft>
                <a:spcPts val="1200"/>
              </a:spcAft>
            </a:pPr>
            <a:r>
              <a:rPr kumimoji="1" lang="zh-CN" alt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DengXian" charset="-122"/>
                <a:ea typeface="DengXian" charset="-122"/>
                <a:cs typeface="DengXian" charset="-122"/>
              </a:rPr>
              <a:t>快速分享</a:t>
            </a:r>
            <a:endParaRPr kumimoji="1" lang="en-US" altLang="zh-CN" sz="4000" dirty="0">
              <a:solidFill>
                <a:schemeClr val="tx1">
                  <a:lumMod val="65000"/>
                  <a:lumOff val="35000"/>
                </a:schemeClr>
              </a:solidFill>
              <a:latin typeface="DengXian" charset="-122"/>
              <a:ea typeface="DengXian" charset="-122"/>
              <a:cs typeface="DengXian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963416" y="4298923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1200"/>
              </a:spcBef>
              <a:spcAft>
                <a:spcPts val="1200"/>
              </a:spcAft>
            </a:pPr>
            <a:r>
              <a:rPr kumimoji="1" lang="zh-CN" alt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DengXian" charset="-122"/>
                <a:ea typeface="DengXian" charset="-122"/>
                <a:cs typeface="DengXian" charset="-122"/>
              </a:rPr>
              <a:t>智能滤镜</a:t>
            </a:r>
            <a:endParaRPr kumimoji="1" lang="en-US" altLang="zh-CN" sz="4000" dirty="0">
              <a:solidFill>
                <a:schemeClr val="tx1">
                  <a:lumMod val="65000"/>
                  <a:lumOff val="35000"/>
                </a:schemeClr>
              </a:solidFill>
              <a:latin typeface="DengXian" charset="-122"/>
              <a:ea typeface="DengXian" charset="-122"/>
              <a:cs typeface="DengXian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982653" y="5149684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1200"/>
              </a:spcBef>
              <a:spcAft>
                <a:spcPts val="1200"/>
              </a:spcAft>
            </a:pPr>
            <a:r>
              <a:rPr kumimoji="1" lang="zh-CN" alt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DengXian" charset="-122"/>
                <a:ea typeface="DengXian" charset="-122"/>
                <a:cs typeface="DengXian" charset="-122"/>
              </a:rPr>
              <a:t>签到奖励</a:t>
            </a:r>
            <a:endParaRPr kumimoji="1" lang="en-US" altLang="zh-CN" sz="4000" dirty="0">
              <a:solidFill>
                <a:schemeClr val="tx1">
                  <a:lumMod val="65000"/>
                  <a:lumOff val="35000"/>
                </a:schemeClr>
              </a:solidFill>
              <a:latin typeface="DengXian" charset="-122"/>
              <a:ea typeface="DengXian" charset="-122"/>
              <a:cs typeface="DengXian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38264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6" grpId="0"/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组 38"/>
          <p:cNvGrpSpPr/>
          <p:nvPr/>
        </p:nvGrpSpPr>
        <p:grpSpPr>
          <a:xfrm>
            <a:off x="0" y="3764908"/>
            <a:ext cx="12192000" cy="153042"/>
            <a:chOff x="0" y="3764908"/>
            <a:chExt cx="12192000" cy="153042"/>
          </a:xfrm>
        </p:grpSpPr>
        <p:cxnSp>
          <p:nvCxnSpPr>
            <p:cNvPr id="40" name="直线连接符 39"/>
            <p:cNvCxnSpPr/>
            <p:nvPr/>
          </p:nvCxnSpPr>
          <p:spPr>
            <a:xfrm>
              <a:off x="0" y="3917950"/>
              <a:ext cx="12192000" cy="0"/>
            </a:xfrm>
            <a:prstGeom prst="line">
              <a:avLst/>
            </a:prstGeom>
            <a:ln w="76200">
              <a:solidFill>
                <a:srgbClr val="2DBCB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线连接符 40"/>
            <p:cNvCxnSpPr/>
            <p:nvPr/>
          </p:nvCxnSpPr>
          <p:spPr>
            <a:xfrm>
              <a:off x="0" y="3840793"/>
              <a:ext cx="12192000" cy="0"/>
            </a:xfrm>
            <a:prstGeom prst="line">
              <a:avLst/>
            </a:prstGeom>
            <a:ln w="76200">
              <a:solidFill>
                <a:srgbClr val="DA56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线连接符 41"/>
            <p:cNvCxnSpPr/>
            <p:nvPr/>
          </p:nvCxnSpPr>
          <p:spPr>
            <a:xfrm>
              <a:off x="0" y="3764908"/>
              <a:ext cx="12192000" cy="0"/>
            </a:xfrm>
            <a:prstGeom prst="line">
              <a:avLst/>
            </a:prstGeom>
            <a:ln w="76200"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组 45"/>
          <p:cNvGrpSpPr/>
          <p:nvPr/>
        </p:nvGrpSpPr>
        <p:grpSpPr>
          <a:xfrm>
            <a:off x="12885560" y="2173566"/>
            <a:ext cx="1275353" cy="1287411"/>
            <a:chOff x="1766423" y="2173567"/>
            <a:chExt cx="1275353" cy="1287411"/>
          </a:xfrm>
        </p:grpSpPr>
        <p:sp>
          <p:nvSpPr>
            <p:cNvPr id="47" name="泪珠形 46"/>
            <p:cNvSpPr/>
            <p:nvPr/>
          </p:nvSpPr>
          <p:spPr>
            <a:xfrm rot="13500000" flipH="1">
              <a:off x="1760394" y="2179596"/>
              <a:ext cx="1287411" cy="1275353"/>
            </a:xfrm>
            <a:prstGeom prst="teardrop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48" name="图片 47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68060" y="2291972"/>
              <a:ext cx="1080000" cy="1080000"/>
            </a:xfrm>
            <a:prstGeom prst="rect">
              <a:avLst/>
            </a:prstGeom>
          </p:spPr>
        </p:pic>
      </p:grpSp>
      <p:sp>
        <p:nvSpPr>
          <p:cNvPr id="63" name="文本框 62"/>
          <p:cNvSpPr txBox="1"/>
          <p:nvPr/>
        </p:nvSpPr>
        <p:spPr>
          <a:xfrm>
            <a:off x="5080337" y="4211105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DengXian" charset="-122"/>
                <a:ea typeface="DengXian" charset="-122"/>
                <a:cs typeface="DengXian" charset="-122"/>
              </a:rPr>
              <a:t>盈利模式</a:t>
            </a:r>
          </a:p>
        </p:txBody>
      </p:sp>
      <p:sp>
        <p:nvSpPr>
          <p:cNvPr id="67" name="文本框 66"/>
          <p:cNvSpPr txBox="1"/>
          <p:nvPr/>
        </p:nvSpPr>
        <p:spPr>
          <a:xfrm>
            <a:off x="5088464" y="4211106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DengXian" charset="-122"/>
                <a:ea typeface="DengXian" charset="-122"/>
                <a:cs typeface="DengXian" charset="-122"/>
              </a:rPr>
              <a:t>亮点分析</a:t>
            </a:r>
            <a:endParaRPr kumimoji="1" lang="zh-CN" altLang="en-US" sz="3600" dirty="0">
              <a:solidFill>
                <a:schemeClr val="tx1">
                  <a:lumMod val="65000"/>
                  <a:lumOff val="35000"/>
                </a:schemeClr>
              </a:solidFill>
              <a:latin typeface="DengXian" charset="-122"/>
              <a:ea typeface="DengXian" charset="-122"/>
              <a:cs typeface="DengXian" charset="-122"/>
            </a:endParaRPr>
          </a:p>
        </p:txBody>
      </p:sp>
      <p:grpSp>
        <p:nvGrpSpPr>
          <p:cNvPr id="2" name="组 1"/>
          <p:cNvGrpSpPr/>
          <p:nvPr/>
        </p:nvGrpSpPr>
        <p:grpSpPr>
          <a:xfrm>
            <a:off x="5146579" y="1287738"/>
            <a:ext cx="1915093" cy="1951478"/>
            <a:chOff x="5146579" y="1287738"/>
            <a:chExt cx="1915093" cy="1951478"/>
          </a:xfrm>
        </p:grpSpPr>
        <p:sp>
          <p:nvSpPr>
            <p:cNvPr id="65" name="泪珠形 64"/>
            <p:cNvSpPr/>
            <p:nvPr/>
          </p:nvSpPr>
          <p:spPr>
            <a:xfrm rot="13500000" flipH="1">
              <a:off x="5128387" y="1305930"/>
              <a:ext cx="1951478" cy="1915093"/>
            </a:xfrm>
            <a:prstGeom prst="teardrop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289324" y="1462179"/>
              <a:ext cx="1629603" cy="16296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09734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200" fill="hold"/>
                                        <p:tgtEl>
                                          <p:spTgt spid="2"/>
                                        </p:tgtEl>
                                      </p:cBhvr>
                                      <p:by x="66000" y="66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2.59259E-6 L -0.56719 0.04422 " pathEditMode="relative" rAng="0" ptsTypes="AA">
                                      <p:cBhvr>
                                        <p:cTn id="8" dur="12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359" y="2199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10" dur="1200" fill="hold"/>
                                        <p:tgtEl>
                                          <p:spTgt spid="4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4.58333E-6 1.85185E-6 L -0.60847 -0.0669 " pathEditMode="relative" rAng="0" ptsTypes="AA">
                                      <p:cBhvr>
                                        <p:cTn id="12" dur="12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0378" y="-2153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/>
      <p:bldP spid="6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977745" y="3075057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1200"/>
              </a:spcBef>
              <a:spcAft>
                <a:spcPts val="1200"/>
              </a:spcAft>
            </a:pPr>
            <a:r>
              <a:rPr kumimoji="1" lang="zh-CN" alt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DengXian" charset="-122"/>
                <a:ea typeface="DengXian" charset="-122"/>
                <a:cs typeface="DengXian" charset="-122"/>
              </a:rPr>
              <a:t>问题来了</a:t>
            </a:r>
            <a:endParaRPr kumimoji="1" lang="en-US" altLang="zh-CN" sz="4000" dirty="0">
              <a:solidFill>
                <a:schemeClr val="tx1">
                  <a:lumMod val="65000"/>
                  <a:lumOff val="35000"/>
                </a:schemeClr>
              </a:solidFill>
              <a:latin typeface="DengXian" charset="-122"/>
              <a:ea typeface="DengXian" charset="-122"/>
              <a:cs typeface="DengXian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234225" y="3075057"/>
            <a:ext cx="17235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1200"/>
              </a:spcBef>
              <a:spcAft>
                <a:spcPts val="1200"/>
              </a:spcAft>
            </a:pPr>
            <a:r>
              <a:rPr kumimoji="1" lang="zh-CN" alt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DengXian" charset="-122"/>
                <a:ea typeface="DengXian" charset="-122"/>
                <a:cs typeface="DengXian" charset="-122"/>
              </a:rPr>
              <a:t>后悔药</a:t>
            </a:r>
            <a:endParaRPr kumimoji="1" lang="en-US" altLang="zh-CN" sz="4000" dirty="0">
              <a:solidFill>
                <a:schemeClr val="tx1">
                  <a:lumMod val="65000"/>
                  <a:lumOff val="35000"/>
                </a:schemeClr>
              </a:solidFill>
              <a:latin typeface="DengXian" charset="-122"/>
              <a:ea typeface="DengXian" charset="-122"/>
              <a:cs typeface="DengXian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963418" y="3097672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1200"/>
              </a:spcBef>
              <a:spcAft>
                <a:spcPts val="1200"/>
              </a:spcAft>
            </a:pPr>
            <a:r>
              <a:rPr kumimoji="1" lang="zh-CN" alt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DengXian" charset="-122"/>
                <a:ea typeface="DengXian" charset="-122"/>
                <a:cs typeface="DengXian" charset="-122"/>
              </a:rPr>
              <a:t>多彩皮肤</a:t>
            </a:r>
            <a:endParaRPr kumimoji="1" lang="en-US" altLang="zh-CN" sz="4000" dirty="0">
              <a:solidFill>
                <a:schemeClr val="tx1">
                  <a:lumMod val="65000"/>
                  <a:lumOff val="35000"/>
                </a:schemeClr>
              </a:solidFill>
              <a:latin typeface="DengXian" charset="-122"/>
              <a:ea typeface="DengXian" charset="-122"/>
              <a:cs typeface="DengXian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721264" y="3075057"/>
            <a:ext cx="27494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1200"/>
              </a:spcBef>
              <a:spcAft>
                <a:spcPts val="1200"/>
              </a:spcAft>
            </a:pPr>
            <a:r>
              <a:rPr kumimoji="1" lang="zh-CN" alt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DengXian" charset="-122"/>
                <a:ea typeface="DengXian" charset="-122"/>
                <a:cs typeface="DengXian" charset="-122"/>
              </a:rPr>
              <a:t>互联网广告</a:t>
            </a:r>
            <a:endParaRPr kumimoji="1" lang="en-US" altLang="zh-CN" sz="4000" dirty="0">
              <a:solidFill>
                <a:schemeClr val="tx1">
                  <a:lumMod val="65000"/>
                  <a:lumOff val="35000"/>
                </a:schemeClr>
              </a:solidFill>
              <a:latin typeface="DengXian" charset="-122"/>
              <a:ea typeface="DengXian" charset="-122"/>
              <a:cs typeface="DengXian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977745" y="3094249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1200"/>
              </a:spcBef>
              <a:spcAft>
                <a:spcPts val="1200"/>
              </a:spcAft>
            </a:pPr>
            <a:r>
              <a:rPr kumimoji="1" lang="zh-CN" alt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DengXian" charset="-122"/>
                <a:ea typeface="DengXian" charset="-122"/>
                <a:cs typeface="DengXian" charset="-122"/>
              </a:rPr>
              <a:t>付费功能</a:t>
            </a:r>
            <a:endParaRPr kumimoji="1" lang="en-US" altLang="zh-CN" sz="4000" dirty="0">
              <a:solidFill>
                <a:schemeClr val="tx1">
                  <a:lumMod val="65000"/>
                  <a:lumOff val="35000"/>
                </a:schemeClr>
              </a:solidFill>
              <a:latin typeface="DengXian" charset="-122"/>
              <a:ea typeface="DengXian" charset="-122"/>
              <a:cs typeface="DengXian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73504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6" grpId="1"/>
      <p:bldP spid="7" grpId="0"/>
      <p:bldP spid="7" grpId="1"/>
      <p:bldP spid="8" grpId="0"/>
      <p:bldP spid="9" grpId="0"/>
      <p:bldP spid="9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 9"/>
          <p:cNvGrpSpPr/>
          <p:nvPr/>
        </p:nvGrpSpPr>
        <p:grpSpPr>
          <a:xfrm>
            <a:off x="0" y="3764908"/>
            <a:ext cx="12192000" cy="153042"/>
            <a:chOff x="0" y="3764908"/>
            <a:chExt cx="12192000" cy="153042"/>
          </a:xfrm>
        </p:grpSpPr>
        <p:cxnSp>
          <p:nvCxnSpPr>
            <p:cNvPr id="21" name="直线连接符 20"/>
            <p:cNvCxnSpPr/>
            <p:nvPr/>
          </p:nvCxnSpPr>
          <p:spPr>
            <a:xfrm>
              <a:off x="0" y="3917950"/>
              <a:ext cx="12192000" cy="0"/>
            </a:xfrm>
            <a:prstGeom prst="line">
              <a:avLst/>
            </a:prstGeom>
            <a:ln w="76200">
              <a:solidFill>
                <a:srgbClr val="2DBCB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线连接符 21"/>
            <p:cNvCxnSpPr/>
            <p:nvPr/>
          </p:nvCxnSpPr>
          <p:spPr>
            <a:xfrm>
              <a:off x="0" y="3840793"/>
              <a:ext cx="12192000" cy="0"/>
            </a:xfrm>
            <a:prstGeom prst="line">
              <a:avLst/>
            </a:prstGeom>
            <a:ln w="76200">
              <a:solidFill>
                <a:srgbClr val="DA56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线连接符 22"/>
            <p:cNvCxnSpPr/>
            <p:nvPr/>
          </p:nvCxnSpPr>
          <p:spPr>
            <a:xfrm>
              <a:off x="0" y="3764908"/>
              <a:ext cx="12192000" cy="0"/>
            </a:xfrm>
            <a:prstGeom prst="line">
              <a:avLst/>
            </a:prstGeom>
            <a:ln w="76200"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组 2"/>
          <p:cNvGrpSpPr/>
          <p:nvPr/>
        </p:nvGrpSpPr>
        <p:grpSpPr>
          <a:xfrm>
            <a:off x="1766423" y="2173567"/>
            <a:ext cx="1275353" cy="1287411"/>
            <a:chOff x="1766423" y="2173567"/>
            <a:chExt cx="1275353" cy="1287411"/>
          </a:xfrm>
        </p:grpSpPr>
        <p:sp>
          <p:nvSpPr>
            <p:cNvPr id="26" name="泪珠形 25"/>
            <p:cNvSpPr/>
            <p:nvPr/>
          </p:nvSpPr>
          <p:spPr>
            <a:xfrm rot="13500000" flipH="1">
              <a:off x="1760394" y="2179596"/>
              <a:ext cx="1287411" cy="1275353"/>
            </a:xfrm>
            <a:prstGeom prst="teardrop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68060" y="2291972"/>
              <a:ext cx="1080000" cy="1080000"/>
            </a:xfrm>
            <a:prstGeom prst="rect">
              <a:avLst/>
            </a:prstGeom>
          </p:spPr>
        </p:pic>
      </p:grpSp>
      <p:grpSp>
        <p:nvGrpSpPr>
          <p:cNvPr id="36" name="组 35"/>
          <p:cNvGrpSpPr/>
          <p:nvPr/>
        </p:nvGrpSpPr>
        <p:grpSpPr>
          <a:xfrm>
            <a:off x="8898081" y="2173565"/>
            <a:ext cx="1275353" cy="1287411"/>
            <a:chOff x="1766423" y="2173567"/>
            <a:chExt cx="1275353" cy="1287411"/>
          </a:xfrm>
        </p:grpSpPr>
        <p:sp>
          <p:nvSpPr>
            <p:cNvPr id="37" name="泪珠形 36"/>
            <p:cNvSpPr/>
            <p:nvPr/>
          </p:nvSpPr>
          <p:spPr>
            <a:xfrm rot="13500000" flipH="1">
              <a:off x="1760394" y="2179596"/>
              <a:ext cx="1287411" cy="1275353"/>
            </a:xfrm>
            <a:prstGeom prst="teardrop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38" name="图片 37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68060" y="2291972"/>
              <a:ext cx="1080000" cy="1080000"/>
            </a:xfrm>
            <a:prstGeom prst="rect">
              <a:avLst/>
            </a:prstGeom>
          </p:spPr>
        </p:pic>
      </p:grpSp>
      <p:grpSp>
        <p:nvGrpSpPr>
          <p:cNvPr id="39" name="组 38"/>
          <p:cNvGrpSpPr/>
          <p:nvPr/>
        </p:nvGrpSpPr>
        <p:grpSpPr>
          <a:xfrm rot="10800000">
            <a:off x="3922700" y="4249345"/>
            <a:ext cx="1275353" cy="1287411"/>
            <a:chOff x="1766423" y="2173567"/>
            <a:chExt cx="1275353" cy="1287411"/>
          </a:xfrm>
        </p:grpSpPr>
        <p:sp>
          <p:nvSpPr>
            <p:cNvPr id="40" name="泪珠形 39"/>
            <p:cNvSpPr/>
            <p:nvPr/>
          </p:nvSpPr>
          <p:spPr>
            <a:xfrm rot="13500000" flipH="1">
              <a:off x="1760394" y="2179596"/>
              <a:ext cx="1287411" cy="1275353"/>
            </a:xfrm>
            <a:prstGeom prst="teardrop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41" name="图片 40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0800000">
              <a:off x="1868060" y="2291972"/>
              <a:ext cx="1080000" cy="1080000"/>
            </a:xfrm>
            <a:prstGeom prst="rect">
              <a:avLst/>
            </a:prstGeom>
          </p:spPr>
        </p:pic>
      </p:grpSp>
      <p:sp>
        <p:nvSpPr>
          <p:cNvPr id="5" name="文本框 4"/>
          <p:cNvSpPr txBox="1"/>
          <p:nvPr/>
        </p:nvSpPr>
        <p:spPr>
          <a:xfrm>
            <a:off x="1593620" y="1537001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DengXian" charset="-122"/>
                <a:ea typeface="DengXian" charset="-122"/>
                <a:cs typeface="DengXian" charset="-122"/>
              </a:rPr>
              <a:t>创意来源</a:t>
            </a:r>
          </a:p>
        </p:txBody>
      </p:sp>
      <p:sp>
        <p:nvSpPr>
          <p:cNvPr id="45" name="文本框 44"/>
          <p:cNvSpPr txBox="1"/>
          <p:nvPr/>
        </p:nvSpPr>
        <p:spPr>
          <a:xfrm>
            <a:off x="5293650" y="1537001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DengXian" charset="-122"/>
                <a:ea typeface="DengXian" charset="-122"/>
                <a:cs typeface="DengXian" charset="-122"/>
              </a:rPr>
              <a:t>亮点分析</a:t>
            </a:r>
            <a:endParaRPr kumimoji="1" lang="zh-CN" altLang="en-US" sz="2800" dirty="0">
              <a:solidFill>
                <a:schemeClr val="tx1">
                  <a:lumMod val="65000"/>
                  <a:lumOff val="35000"/>
                </a:schemeClr>
              </a:solidFill>
              <a:latin typeface="DengXian" charset="-122"/>
              <a:ea typeface="DengXian" charset="-122"/>
              <a:cs typeface="DengXian" charset="-122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8725278" y="1537001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DengXian" charset="-122"/>
                <a:ea typeface="DengXian" charset="-122"/>
                <a:cs typeface="DengXian" charset="-122"/>
              </a:rPr>
              <a:t>技术细节</a:t>
            </a:r>
          </a:p>
        </p:txBody>
      </p:sp>
      <p:sp>
        <p:nvSpPr>
          <p:cNvPr id="47" name="文本框 46"/>
          <p:cNvSpPr txBox="1"/>
          <p:nvPr/>
        </p:nvSpPr>
        <p:spPr>
          <a:xfrm>
            <a:off x="3745937" y="5650689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DengXian" charset="-122"/>
                <a:ea typeface="DengXian" charset="-122"/>
                <a:cs typeface="DengXian" charset="-122"/>
              </a:rPr>
              <a:t>产品介绍</a:t>
            </a:r>
          </a:p>
        </p:txBody>
      </p:sp>
      <p:sp>
        <p:nvSpPr>
          <p:cNvPr id="48" name="文本框 47"/>
          <p:cNvSpPr txBox="1"/>
          <p:nvPr/>
        </p:nvSpPr>
        <p:spPr>
          <a:xfrm>
            <a:off x="6836305" y="5727901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DengXian" charset="-122"/>
                <a:ea typeface="DengXian" charset="-122"/>
                <a:cs typeface="DengXian" charset="-122"/>
              </a:rPr>
              <a:t>盈利模式</a:t>
            </a:r>
            <a:endParaRPr kumimoji="1" lang="zh-CN" altLang="en-US" sz="2800" dirty="0">
              <a:solidFill>
                <a:schemeClr val="tx1">
                  <a:lumMod val="65000"/>
                  <a:lumOff val="35000"/>
                </a:schemeClr>
              </a:solidFill>
              <a:latin typeface="DengXian" charset="-122"/>
              <a:ea typeface="DengXian" charset="-122"/>
              <a:cs typeface="DengXian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088464" y="4211107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DengXian" charset="-122"/>
                <a:ea typeface="DengXian" charset="-122"/>
                <a:cs typeface="DengXian" charset="-122"/>
              </a:rPr>
              <a:t>创意来源</a:t>
            </a:r>
          </a:p>
        </p:txBody>
      </p:sp>
      <p:grpSp>
        <p:nvGrpSpPr>
          <p:cNvPr id="7" name="组 6"/>
          <p:cNvGrpSpPr/>
          <p:nvPr/>
        </p:nvGrpSpPr>
        <p:grpSpPr>
          <a:xfrm>
            <a:off x="7010202" y="4249344"/>
            <a:ext cx="1275353" cy="1287411"/>
            <a:chOff x="7010202" y="4249344"/>
            <a:chExt cx="1275353" cy="1287411"/>
          </a:xfrm>
        </p:grpSpPr>
        <p:sp>
          <p:nvSpPr>
            <p:cNvPr id="43" name="泪珠形 42"/>
            <p:cNvSpPr/>
            <p:nvPr/>
          </p:nvSpPr>
          <p:spPr>
            <a:xfrm rot="2700000" flipH="1">
              <a:off x="7004173" y="4255373"/>
              <a:ext cx="1287411" cy="1275353"/>
            </a:xfrm>
            <a:prstGeom prst="teardrop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29" name="图片 28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106783" y="4353049"/>
              <a:ext cx="1080000" cy="1080000"/>
            </a:xfrm>
            <a:prstGeom prst="rect">
              <a:avLst/>
            </a:prstGeom>
          </p:spPr>
        </p:pic>
      </p:grpSp>
      <p:grpSp>
        <p:nvGrpSpPr>
          <p:cNvPr id="4" name="组 3"/>
          <p:cNvGrpSpPr/>
          <p:nvPr/>
        </p:nvGrpSpPr>
        <p:grpSpPr>
          <a:xfrm>
            <a:off x="5466451" y="2173566"/>
            <a:ext cx="1275353" cy="1287411"/>
            <a:chOff x="5466451" y="2173566"/>
            <a:chExt cx="1275353" cy="1287411"/>
          </a:xfrm>
        </p:grpSpPr>
        <p:sp>
          <p:nvSpPr>
            <p:cNvPr id="34" name="泪珠形 33"/>
            <p:cNvSpPr/>
            <p:nvPr/>
          </p:nvSpPr>
          <p:spPr>
            <a:xfrm rot="13500000" flipH="1">
              <a:off x="5460422" y="2179595"/>
              <a:ext cx="1287411" cy="1275353"/>
            </a:xfrm>
            <a:prstGeom prst="teardrop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30" name="图片 29"/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556269" y="2282479"/>
              <a:ext cx="1080000" cy="108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84286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2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2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2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2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1.85185E-6 L 0.30325 -0.05903 " pathEditMode="relative" rAng="0" ptsTypes="AA">
                                      <p:cBhvr>
                                        <p:cTn id="21" dur="8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156" y="-2963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3" dur="800" fill="hold"/>
                                        <p:tgtEl>
                                          <p:spTgt spid="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24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5" dur="3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3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9" dur="75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75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6" dur="6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6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5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0" dur="45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45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45" grpId="0"/>
      <p:bldP spid="46" grpId="0"/>
      <p:bldP spid="47" grpId="0"/>
      <p:bldP spid="48" grpId="0"/>
      <p:bldP spid="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组 38"/>
          <p:cNvGrpSpPr/>
          <p:nvPr/>
        </p:nvGrpSpPr>
        <p:grpSpPr>
          <a:xfrm>
            <a:off x="0" y="3764908"/>
            <a:ext cx="12192000" cy="153042"/>
            <a:chOff x="0" y="3764908"/>
            <a:chExt cx="12192000" cy="153042"/>
          </a:xfrm>
        </p:grpSpPr>
        <p:cxnSp>
          <p:nvCxnSpPr>
            <p:cNvPr id="40" name="直线连接符 39"/>
            <p:cNvCxnSpPr/>
            <p:nvPr/>
          </p:nvCxnSpPr>
          <p:spPr>
            <a:xfrm>
              <a:off x="0" y="3917950"/>
              <a:ext cx="12192000" cy="0"/>
            </a:xfrm>
            <a:prstGeom prst="line">
              <a:avLst/>
            </a:prstGeom>
            <a:ln w="76200">
              <a:solidFill>
                <a:srgbClr val="2DBCB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线连接符 40"/>
            <p:cNvCxnSpPr/>
            <p:nvPr/>
          </p:nvCxnSpPr>
          <p:spPr>
            <a:xfrm>
              <a:off x="0" y="3840793"/>
              <a:ext cx="12192000" cy="0"/>
            </a:xfrm>
            <a:prstGeom prst="line">
              <a:avLst/>
            </a:prstGeom>
            <a:ln w="76200">
              <a:solidFill>
                <a:srgbClr val="DA56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线连接符 41"/>
            <p:cNvCxnSpPr/>
            <p:nvPr/>
          </p:nvCxnSpPr>
          <p:spPr>
            <a:xfrm>
              <a:off x="0" y="3764908"/>
              <a:ext cx="12192000" cy="0"/>
            </a:xfrm>
            <a:prstGeom prst="line">
              <a:avLst/>
            </a:prstGeom>
            <a:ln w="76200"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组 45"/>
          <p:cNvGrpSpPr/>
          <p:nvPr/>
        </p:nvGrpSpPr>
        <p:grpSpPr>
          <a:xfrm>
            <a:off x="12885560" y="2173566"/>
            <a:ext cx="1275353" cy="1287411"/>
            <a:chOff x="1766423" y="2173567"/>
            <a:chExt cx="1275353" cy="1287411"/>
          </a:xfrm>
        </p:grpSpPr>
        <p:sp>
          <p:nvSpPr>
            <p:cNvPr id="47" name="泪珠形 46"/>
            <p:cNvSpPr/>
            <p:nvPr/>
          </p:nvSpPr>
          <p:spPr>
            <a:xfrm rot="13500000" flipH="1">
              <a:off x="1760394" y="2179596"/>
              <a:ext cx="1287411" cy="1275353"/>
            </a:xfrm>
            <a:prstGeom prst="teardrop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48" name="图片 47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68060" y="2291972"/>
              <a:ext cx="1080000" cy="1080000"/>
            </a:xfrm>
            <a:prstGeom prst="rect">
              <a:avLst/>
            </a:prstGeom>
          </p:spPr>
        </p:pic>
      </p:grpSp>
      <p:sp>
        <p:nvSpPr>
          <p:cNvPr id="63" name="文本框 62"/>
          <p:cNvSpPr txBox="1"/>
          <p:nvPr/>
        </p:nvSpPr>
        <p:spPr>
          <a:xfrm>
            <a:off x="5080337" y="4211105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DengXian" charset="-122"/>
                <a:ea typeface="DengXian" charset="-122"/>
                <a:cs typeface="DengXian" charset="-122"/>
              </a:rPr>
              <a:t>技术细节</a:t>
            </a:r>
          </a:p>
        </p:txBody>
      </p:sp>
      <p:sp>
        <p:nvSpPr>
          <p:cNvPr id="67" name="文本框 66"/>
          <p:cNvSpPr txBox="1"/>
          <p:nvPr/>
        </p:nvSpPr>
        <p:spPr>
          <a:xfrm>
            <a:off x="5088464" y="4211106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DengXian" charset="-122"/>
                <a:ea typeface="DengXian" charset="-122"/>
                <a:cs typeface="DengXian" charset="-122"/>
              </a:rPr>
              <a:t>盈利模式</a:t>
            </a:r>
            <a:endParaRPr kumimoji="1" lang="zh-CN" altLang="en-US" sz="3600" dirty="0">
              <a:solidFill>
                <a:schemeClr val="tx1">
                  <a:lumMod val="65000"/>
                  <a:lumOff val="35000"/>
                </a:schemeClr>
              </a:solidFill>
              <a:latin typeface="DengXian" charset="-122"/>
              <a:ea typeface="DengXian" charset="-122"/>
              <a:cs typeface="DengXian" charset="-122"/>
            </a:endParaRPr>
          </a:p>
        </p:txBody>
      </p:sp>
      <p:grpSp>
        <p:nvGrpSpPr>
          <p:cNvPr id="2" name="组 1"/>
          <p:cNvGrpSpPr/>
          <p:nvPr/>
        </p:nvGrpSpPr>
        <p:grpSpPr>
          <a:xfrm>
            <a:off x="5146579" y="1323363"/>
            <a:ext cx="1915093" cy="1951478"/>
            <a:chOff x="5146579" y="1323363"/>
            <a:chExt cx="1915093" cy="1951478"/>
          </a:xfrm>
        </p:grpSpPr>
        <p:sp>
          <p:nvSpPr>
            <p:cNvPr id="65" name="泪珠形 64"/>
            <p:cNvSpPr/>
            <p:nvPr/>
          </p:nvSpPr>
          <p:spPr>
            <a:xfrm rot="13500000" flipH="1">
              <a:off x="5128387" y="1341555"/>
              <a:ext cx="1951478" cy="1915093"/>
            </a:xfrm>
            <a:prstGeom prst="teardrop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289324" y="1484299"/>
              <a:ext cx="1629603" cy="16296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6091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200" fill="hold"/>
                                        <p:tgtEl>
                                          <p:spTgt spid="2"/>
                                        </p:tgtEl>
                                      </p:cBhvr>
                                      <p:by x="66000" y="66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2.59259E-6 L -0.56719 0.04422 " pathEditMode="relative" rAng="0" ptsTypes="AA">
                                      <p:cBhvr>
                                        <p:cTn id="8" dur="12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359" y="2199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10" dur="1200" fill="hold"/>
                                        <p:tgtEl>
                                          <p:spTgt spid="4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4.58333E-6 1.85185E-6 L -0.60847 -0.0669 " pathEditMode="relative" rAng="0" ptsTypes="AA">
                                      <p:cBhvr>
                                        <p:cTn id="12" dur="12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0378" y="-2153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/>
      <p:bldP spid="6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05466" y="3215390"/>
            <a:ext cx="2849380" cy="2849380"/>
          </a:xfrm>
          <a:prstGeom prst="rect">
            <a:avLst/>
          </a:prstGeom>
          <a:effectLst>
            <a:outerShdw blurRad="63500" sx="101000" sy="101000" algn="tl" rotWithShape="0">
              <a:prstClr val="black">
                <a:alpha val="25000"/>
              </a:prstClr>
            </a:outerShdw>
          </a:effectLst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22364" y1="47764" x2="22364" y2="47764"/>
                        <a14:foregroundMark x1="46645" y1="32428" x2="46645" y2="32428"/>
                        <a14:foregroundMark x1="73962" y1="46166" x2="73962" y2="461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91065" y="1064302"/>
            <a:ext cx="3889948" cy="3889948"/>
          </a:xfrm>
          <a:prstGeom prst="rect">
            <a:avLst/>
          </a:prstGeom>
          <a:effectLst>
            <a:outerShdw blurRad="63500" sx="101000" sy="101000" algn="tl" rotWithShape="0">
              <a:prstClr val="black">
                <a:alpha val="25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97894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 9"/>
          <p:cNvGrpSpPr/>
          <p:nvPr/>
        </p:nvGrpSpPr>
        <p:grpSpPr>
          <a:xfrm>
            <a:off x="0" y="3764908"/>
            <a:ext cx="12192000" cy="153042"/>
            <a:chOff x="0" y="3764908"/>
            <a:chExt cx="12192000" cy="153042"/>
          </a:xfrm>
        </p:grpSpPr>
        <p:cxnSp>
          <p:nvCxnSpPr>
            <p:cNvPr id="21" name="直线连接符 20"/>
            <p:cNvCxnSpPr/>
            <p:nvPr/>
          </p:nvCxnSpPr>
          <p:spPr>
            <a:xfrm>
              <a:off x="0" y="3917950"/>
              <a:ext cx="12192000" cy="0"/>
            </a:xfrm>
            <a:prstGeom prst="line">
              <a:avLst/>
            </a:prstGeom>
            <a:ln w="76200">
              <a:solidFill>
                <a:srgbClr val="2DBCB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线连接符 21"/>
            <p:cNvCxnSpPr/>
            <p:nvPr/>
          </p:nvCxnSpPr>
          <p:spPr>
            <a:xfrm>
              <a:off x="0" y="3840793"/>
              <a:ext cx="12192000" cy="0"/>
            </a:xfrm>
            <a:prstGeom prst="line">
              <a:avLst/>
            </a:prstGeom>
            <a:ln w="76200">
              <a:solidFill>
                <a:srgbClr val="DA56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线连接符 22"/>
            <p:cNvCxnSpPr/>
            <p:nvPr/>
          </p:nvCxnSpPr>
          <p:spPr>
            <a:xfrm>
              <a:off x="0" y="3764908"/>
              <a:ext cx="12192000" cy="0"/>
            </a:xfrm>
            <a:prstGeom prst="line">
              <a:avLst/>
            </a:prstGeom>
            <a:ln w="76200"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文本框 45"/>
          <p:cNvSpPr txBox="1"/>
          <p:nvPr/>
        </p:nvSpPr>
        <p:spPr>
          <a:xfrm>
            <a:off x="8725278" y="1537001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DengXian" charset="-122"/>
                <a:ea typeface="DengXian" charset="-122"/>
                <a:cs typeface="DengXian" charset="-122"/>
              </a:rPr>
              <a:t>技术细节</a:t>
            </a:r>
          </a:p>
        </p:txBody>
      </p:sp>
      <p:grpSp>
        <p:nvGrpSpPr>
          <p:cNvPr id="4" name="组 3"/>
          <p:cNvGrpSpPr/>
          <p:nvPr/>
        </p:nvGrpSpPr>
        <p:grpSpPr>
          <a:xfrm>
            <a:off x="1593620" y="1537001"/>
            <a:ext cx="6863642" cy="4714120"/>
            <a:chOff x="1593620" y="1537001"/>
            <a:chExt cx="6863642" cy="4714120"/>
          </a:xfrm>
        </p:grpSpPr>
        <p:grpSp>
          <p:nvGrpSpPr>
            <p:cNvPr id="3" name="组 2"/>
            <p:cNvGrpSpPr/>
            <p:nvPr/>
          </p:nvGrpSpPr>
          <p:grpSpPr>
            <a:xfrm>
              <a:off x="1766423" y="2173567"/>
              <a:ext cx="1275353" cy="1287411"/>
              <a:chOff x="1766423" y="2173567"/>
              <a:chExt cx="1275353" cy="1287411"/>
            </a:xfrm>
          </p:grpSpPr>
          <p:sp>
            <p:nvSpPr>
              <p:cNvPr id="26" name="泪珠形 25"/>
              <p:cNvSpPr/>
              <p:nvPr/>
            </p:nvSpPr>
            <p:spPr>
              <a:xfrm rot="13500000" flipH="1">
                <a:off x="1760394" y="2179596"/>
                <a:ext cx="1287411" cy="1275353"/>
              </a:xfrm>
              <a:prstGeom prst="teardrop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pic>
            <p:nvPicPr>
              <p:cNvPr id="2" name="图片 1"/>
              <p:cNvPicPr>
                <a:picLocks noChangeAspect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868060" y="2291972"/>
                <a:ext cx="1080000" cy="1080000"/>
              </a:xfrm>
              <a:prstGeom prst="rect">
                <a:avLst/>
              </a:prstGeom>
            </p:spPr>
          </p:pic>
        </p:grpSp>
        <p:grpSp>
          <p:nvGrpSpPr>
            <p:cNvPr id="33" name="组 32"/>
            <p:cNvGrpSpPr/>
            <p:nvPr/>
          </p:nvGrpSpPr>
          <p:grpSpPr>
            <a:xfrm>
              <a:off x="5466451" y="2173566"/>
              <a:ext cx="1275353" cy="1287411"/>
              <a:chOff x="1766423" y="2173567"/>
              <a:chExt cx="1275353" cy="1287411"/>
            </a:xfrm>
          </p:grpSpPr>
          <p:sp>
            <p:nvSpPr>
              <p:cNvPr id="34" name="泪珠形 33"/>
              <p:cNvSpPr/>
              <p:nvPr/>
            </p:nvSpPr>
            <p:spPr>
              <a:xfrm rot="13500000" flipH="1">
                <a:off x="1760394" y="2179596"/>
                <a:ext cx="1287411" cy="1275353"/>
              </a:xfrm>
              <a:prstGeom prst="teardrop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pic>
            <p:nvPicPr>
              <p:cNvPr id="35" name="图片 34"/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868060" y="2291972"/>
                <a:ext cx="1080000" cy="1080000"/>
              </a:xfrm>
              <a:prstGeom prst="rect">
                <a:avLst/>
              </a:prstGeom>
            </p:spPr>
          </p:pic>
        </p:grpSp>
        <p:grpSp>
          <p:nvGrpSpPr>
            <p:cNvPr id="39" name="组 38"/>
            <p:cNvGrpSpPr/>
            <p:nvPr/>
          </p:nvGrpSpPr>
          <p:grpSpPr>
            <a:xfrm rot="10800000">
              <a:off x="3922700" y="4249345"/>
              <a:ext cx="1275353" cy="1287411"/>
              <a:chOff x="1766423" y="2173567"/>
              <a:chExt cx="1275353" cy="1287411"/>
            </a:xfrm>
          </p:grpSpPr>
          <p:sp>
            <p:nvSpPr>
              <p:cNvPr id="40" name="泪珠形 39"/>
              <p:cNvSpPr/>
              <p:nvPr/>
            </p:nvSpPr>
            <p:spPr>
              <a:xfrm rot="13500000" flipH="1">
                <a:off x="1760394" y="2179596"/>
                <a:ext cx="1287411" cy="1275353"/>
              </a:xfrm>
              <a:prstGeom prst="teardrop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pic>
            <p:nvPicPr>
              <p:cNvPr id="41" name="图片 40"/>
              <p:cNvPicPr>
                <a:picLocks noChangeAspect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10800000">
                <a:off x="1868060" y="2291972"/>
                <a:ext cx="1080000" cy="1080000"/>
              </a:xfrm>
              <a:prstGeom prst="rect">
                <a:avLst/>
              </a:prstGeom>
            </p:spPr>
          </p:pic>
        </p:grpSp>
        <p:grpSp>
          <p:nvGrpSpPr>
            <p:cNvPr id="42" name="组 41"/>
            <p:cNvGrpSpPr/>
            <p:nvPr/>
          </p:nvGrpSpPr>
          <p:grpSpPr>
            <a:xfrm rot="10800000">
              <a:off x="7010202" y="4249344"/>
              <a:ext cx="1275353" cy="1287411"/>
              <a:chOff x="1766423" y="2173567"/>
              <a:chExt cx="1275353" cy="1287411"/>
            </a:xfrm>
          </p:grpSpPr>
          <p:sp>
            <p:nvSpPr>
              <p:cNvPr id="43" name="泪珠形 42"/>
              <p:cNvSpPr/>
              <p:nvPr/>
            </p:nvSpPr>
            <p:spPr>
              <a:xfrm rot="13500000" flipH="1">
                <a:off x="1760394" y="2179596"/>
                <a:ext cx="1287411" cy="1275353"/>
              </a:xfrm>
              <a:prstGeom prst="teardrop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pic>
            <p:nvPicPr>
              <p:cNvPr id="44" name="图片 43"/>
              <p:cNvPicPr>
                <a:picLocks noChangeAspect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10800000">
                <a:off x="1868060" y="2291972"/>
                <a:ext cx="1080000" cy="1080000"/>
              </a:xfrm>
              <a:prstGeom prst="rect">
                <a:avLst/>
              </a:prstGeom>
            </p:spPr>
          </p:pic>
        </p:grpSp>
        <p:sp>
          <p:nvSpPr>
            <p:cNvPr id="5" name="文本框 4"/>
            <p:cNvSpPr txBox="1"/>
            <p:nvPr/>
          </p:nvSpPr>
          <p:spPr>
            <a:xfrm>
              <a:off x="1593620" y="1537001"/>
              <a:ext cx="16209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DengXian" charset="-122"/>
                  <a:ea typeface="DengXian" charset="-122"/>
                  <a:cs typeface="DengXian" charset="-122"/>
                </a:rPr>
                <a:t>创意来源</a:t>
              </a:r>
            </a:p>
          </p:txBody>
        </p:sp>
        <p:sp>
          <p:nvSpPr>
            <p:cNvPr id="45" name="文本框 44"/>
            <p:cNvSpPr txBox="1"/>
            <p:nvPr/>
          </p:nvSpPr>
          <p:spPr>
            <a:xfrm>
              <a:off x="5293650" y="1537001"/>
              <a:ext cx="16209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DengXian" charset="-122"/>
                  <a:ea typeface="DengXian" charset="-122"/>
                  <a:cs typeface="DengXian" charset="-122"/>
                </a:rPr>
                <a:t>盈利模式</a:t>
              </a:r>
            </a:p>
          </p:txBody>
        </p:sp>
        <p:sp>
          <p:nvSpPr>
            <p:cNvPr id="47" name="文本框 46"/>
            <p:cNvSpPr txBox="1"/>
            <p:nvPr/>
          </p:nvSpPr>
          <p:spPr>
            <a:xfrm>
              <a:off x="3745937" y="5650689"/>
              <a:ext cx="16209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DengXian" charset="-122"/>
                  <a:ea typeface="DengXian" charset="-122"/>
                  <a:cs typeface="DengXian" charset="-122"/>
                </a:rPr>
                <a:t>产品介绍</a:t>
              </a:r>
            </a:p>
          </p:txBody>
        </p:sp>
        <p:sp>
          <p:nvSpPr>
            <p:cNvPr id="48" name="文本框 47"/>
            <p:cNvSpPr txBox="1"/>
            <p:nvPr/>
          </p:nvSpPr>
          <p:spPr>
            <a:xfrm>
              <a:off x="6836305" y="5727901"/>
              <a:ext cx="16209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DengXian" charset="-122"/>
                  <a:ea typeface="DengXian" charset="-122"/>
                  <a:cs typeface="DengXian" charset="-122"/>
                </a:rPr>
                <a:t>亮点分析</a:t>
              </a:r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5088464" y="4211107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DengXian" charset="-122"/>
                <a:ea typeface="DengXian" charset="-122"/>
                <a:cs typeface="DengXian" charset="-122"/>
              </a:rPr>
              <a:t>技术细节</a:t>
            </a:r>
          </a:p>
        </p:txBody>
      </p:sp>
      <p:grpSp>
        <p:nvGrpSpPr>
          <p:cNvPr id="56" name="组 55"/>
          <p:cNvGrpSpPr/>
          <p:nvPr/>
        </p:nvGrpSpPr>
        <p:grpSpPr>
          <a:xfrm>
            <a:off x="5137526" y="1332502"/>
            <a:ext cx="1933200" cy="1933200"/>
            <a:chOff x="1766423" y="2173567"/>
            <a:chExt cx="1275353" cy="1287411"/>
          </a:xfrm>
        </p:grpSpPr>
        <p:sp>
          <p:nvSpPr>
            <p:cNvPr id="57" name="泪珠形 56"/>
            <p:cNvSpPr/>
            <p:nvPr/>
          </p:nvSpPr>
          <p:spPr>
            <a:xfrm rot="13500000" flipH="1">
              <a:off x="1760394" y="2179596"/>
              <a:ext cx="1287411" cy="1275353"/>
            </a:xfrm>
            <a:prstGeom prst="teardrop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58" name="图片 5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73117" y="2291972"/>
              <a:ext cx="1069885" cy="108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02126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xit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0" presetClass="path" presetSubtype="0" accel="50000" decel="5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0.00065 0.00417 L 0.28099 0.07338 " pathEditMode="relative" rAng="0" ptsTypes="AA">
                                      <p:cBhvr>
                                        <p:cTn id="11" dur="12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010" y="3449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6" presetClass="emph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13" dur="1200" fill="hold"/>
                                        <p:tgtEl>
                                          <p:spTgt spid="56"/>
                                        </p:tgtEl>
                                      </p:cBhvr>
                                      <p:by x="66000" y="66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2" presetClass="entr" presetSubtype="8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5165767" y="2600693"/>
            <a:ext cx="202170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6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</a:t>
            </a:r>
            <a:r>
              <a:rPr kumimoji="1" lang="zh-CN" altLang="en-US" sz="6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kumimoji="1" lang="en-US" altLang="zh-CN" sz="6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&amp;</a:t>
            </a:r>
            <a:r>
              <a:rPr kumimoji="1" lang="zh-CN" altLang="en-US" sz="6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kumimoji="1" lang="en-US" altLang="zh-CN" sz="6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</a:t>
            </a:r>
            <a:endParaRPr kumimoji="1" lang="zh-CN" altLang="en-US" sz="6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92964" y="5258964"/>
            <a:ext cx="1480286" cy="1480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869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 17"/>
          <p:cNvGrpSpPr/>
          <p:nvPr/>
        </p:nvGrpSpPr>
        <p:grpSpPr>
          <a:xfrm>
            <a:off x="-1" y="0"/>
            <a:ext cx="12488510" cy="7016973"/>
            <a:chOff x="-1" y="0"/>
            <a:chExt cx="12488510" cy="7016973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-1" y="0"/>
              <a:ext cx="3242758" cy="3456000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42757" y="0"/>
              <a:ext cx="3102670" cy="3456000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345427" y="0"/>
              <a:ext cx="3165549" cy="3456000"/>
            </a:xfrm>
            <a:prstGeom prst="rect">
              <a:avLst/>
            </a:prstGeom>
          </p:spPr>
        </p:pic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510976" y="0"/>
              <a:ext cx="2977533" cy="3456000"/>
            </a:xfrm>
            <a:prstGeom prst="rect">
              <a:avLst/>
            </a:prstGeom>
          </p:spPr>
        </p:pic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3456000"/>
              <a:ext cx="3242758" cy="3560973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42756" y="3456000"/>
              <a:ext cx="3102670" cy="3402000"/>
            </a:xfrm>
            <a:prstGeom prst="rect">
              <a:avLst/>
            </a:prstGeom>
          </p:spPr>
        </p:pic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347840" y="3456000"/>
              <a:ext cx="3163135" cy="3402000"/>
            </a:xfrm>
            <a:prstGeom prst="rect">
              <a:avLst/>
            </a:prstGeom>
          </p:spPr>
        </p:pic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510975" y="3456000"/>
              <a:ext cx="2970104" cy="3402000"/>
            </a:xfrm>
            <a:prstGeom prst="rect">
              <a:avLst/>
            </a:prstGeom>
          </p:spPr>
        </p:pic>
      </p:grpSp>
      <p:sp>
        <p:nvSpPr>
          <p:cNvPr id="19" name="矩形 18"/>
          <p:cNvSpPr/>
          <p:nvPr/>
        </p:nvSpPr>
        <p:spPr>
          <a:xfrm>
            <a:off x="-1" y="-1"/>
            <a:ext cx="12481080" cy="701697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3278029" y="2381556"/>
            <a:ext cx="592502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4800" dirty="0">
                <a:solidFill>
                  <a:schemeClr val="bg1"/>
                </a:solidFill>
                <a:latin typeface="DengXian" charset="-122"/>
                <a:ea typeface="DengXian" charset="-122"/>
                <a:cs typeface="DengXian" charset="-122"/>
              </a:rPr>
              <a:t>爸爸每天拍女儿，</a:t>
            </a:r>
            <a:endParaRPr kumimoji="1" lang="en-US" altLang="zh-CN" sz="4800" dirty="0">
              <a:solidFill>
                <a:schemeClr val="bg1"/>
              </a:solidFill>
              <a:latin typeface="DengXian" charset="-122"/>
              <a:ea typeface="DengXian" charset="-122"/>
              <a:cs typeface="DengXian" charset="-122"/>
            </a:endParaRPr>
          </a:p>
          <a:p>
            <a:pPr algn="ctr"/>
            <a:r>
              <a:rPr kumimoji="1" lang="en-US" altLang="zh-CN" sz="4800" dirty="0">
                <a:solidFill>
                  <a:schemeClr val="bg1"/>
                </a:solidFill>
                <a:latin typeface="DengXian" charset="-122"/>
                <a:ea typeface="DengXian" charset="-122"/>
                <a:cs typeface="DengXian" charset="-122"/>
              </a:rPr>
              <a:t>18</a:t>
            </a:r>
            <a:r>
              <a:rPr kumimoji="1" lang="zh-CN" altLang="en-US" sz="4800" dirty="0">
                <a:solidFill>
                  <a:schemeClr val="bg1"/>
                </a:solidFill>
                <a:latin typeface="DengXian" charset="-122"/>
                <a:ea typeface="DengXian" charset="-122"/>
                <a:cs typeface="DengXian" charset="-122"/>
              </a:rPr>
              <a:t> 岁前每天一张照片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10406543" y="6435789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>
                <a:solidFill>
                  <a:schemeClr val="bg1"/>
                </a:solidFill>
                <a:latin typeface="DengXian" charset="-122"/>
                <a:ea typeface="DengXian" charset="-122"/>
                <a:cs typeface="DengXian" charset="-122"/>
              </a:rPr>
              <a:t>来源：新浪</a:t>
            </a:r>
            <a:r>
              <a:rPr kumimoji="1" lang="zh-CN" altLang="en-US" dirty="0">
                <a:solidFill>
                  <a:schemeClr val="bg1"/>
                </a:solidFill>
                <a:latin typeface="DengXian" charset="-122"/>
                <a:ea typeface="DengXian" charset="-122"/>
                <a:cs typeface="DengXian" charset="-122"/>
              </a:rPr>
              <a:t>新闻</a:t>
            </a:r>
          </a:p>
        </p:txBody>
      </p:sp>
    </p:spTree>
    <p:extLst>
      <p:ext uri="{BB962C8B-B14F-4D97-AF65-F5344CB8AC3E}">
        <p14:creationId xmlns:p14="http://schemas.microsoft.com/office/powerpoint/2010/main" val="1501927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1" grpId="0"/>
      <p:bldP spid="2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0311947" y="6435789"/>
            <a:ext cx="18341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DengXian" charset="-122"/>
                <a:ea typeface="DengXian" charset="-122"/>
                <a:cs typeface="DengXian" charset="-122"/>
              </a:rPr>
              <a:t>来源：</a:t>
            </a:r>
            <a:r>
              <a:rPr kumimoji="1"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DengXian" charset="-122"/>
                <a:ea typeface="DengXian" charset="-122"/>
                <a:cs typeface="DengXian" charset="-122"/>
              </a:rPr>
              <a:t>Facebook</a:t>
            </a:r>
            <a:endParaRPr kumimoji="1"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DengXian" charset="-122"/>
              <a:ea typeface="DengXian" charset="-122"/>
              <a:cs typeface="DengXian" charset="-122"/>
            </a:endParaRPr>
          </a:p>
        </p:txBody>
      </p:sp>
      <p:grpSp>
        <p:nvGrpSpPr>
          <p:cNvPr id="9" name="组合 2"/>
          <p:cNvGrpSpPr/>
          <p:nvPr/>
        </p:nvGrpSpPr>
        <p:grpSpPr>
          <a:xfrm>
            <a:off x="2845200" y="337221"/>
            <a:ext cx="6501600" cy="6183558"/>
            <a:chOff x="4296000" y="1629000"/>
            <a:chExt cx="3600000" cy="3600000"/>
          </a:xfrm>
        </p:grpSpPr>
        <p:sp>
          <p:nvSpPr>
            <p:cNvPr id="10" name="矩形: 圆角 3"/>
            <p:cNvSpPr/>
            <p:nvPr/>
          </p:nvSpPr>
          <p:spPr>
            <a:xfrm>
              <a:off x="4296000" y="1629000"/>
              <a:ext cx="3600000" cy="3600000"/>
            </a:xfrm>
            <a:prstGeom prst="roundRect">
              <a:avLst>
                <a:gd name="adj" fmla="val 638"/>
              </a:avLst>
            </a:prstGeom>
            <a:solidFill>
              <a:schemeClr val="bg1"/>
            </a:solidFill>
            <a:ln>
              <a:noFill/>
            </a:ln>
            <a:effectLst>
              <a:outerShdw blurRad="25400" dist="12700" dir="5400000" algn="t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DengXian" charset="-122"/>
                <a:ea typeface="DengXian" charset="-122"/>
                <a:cs typeface="DengXian" charset="-122"/>
              </a:endParaRPr>
            </a:p>
          </p:txBody>
        </p:sp>
        <p:sp>
          <p:nvSpPr>
            <p:cNvPr id="11" name="矩形: 圆角 4"/>
            <p:cNvSpPr/>
            <p:nvPr/>
          </p:nvSpPr>
          <p:spPr>
            <a:xfrm>
              <a:off x="4296000" y="1629000"/>
              <a:ext cx="3600000" cy="3600000"/>
            </a:xfrm>
            <a:prstGeom prst="roundRect">
              <a:avLst>
                <a:gd name="adj" fmla="val 638"/>
              </a:avLst>
            </a:prstGeom>
            <a:solidFill>
              <a:schemeClr val="bg1"/>
            </a:solidFill>
            <a:ln>
              <a:noFill/>
            </a:ln>
            <a:effectLst>
              <a:outerShdw blurRad="76200" dist="12700" dir="5400000" algn="t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DengXian" charset="-122"/>
                <a:ea typeface="DengXian" charset="-122"/>
                <a:cs typeface="DengXian" charset="-122"/>
              </a:endParaRPr>
            </a:p>
          </p:txBody>
        </p:sp>
      </p:grpSp>
      <p:sp>
        <p:nvSpPr>
          <p:cNvPr id="12" name="矩形: 同侧圆角 5"/>
          <p:cNvSpPr>
            <a:spLocks noChangeAspect="1"/>
          </p:cNvSpPr>
          <p:nvPr/>
        </p:nvSpPr>
        <p:spPr>
          <a:xfrm>
            <a:off x="2845200" y="337221"/>
            <a:ext cx="6501600" cy="3657150"/>
          </a:xfrm>
          <a:prstGeom prst="round2SameRect">
            <a:avLst>
              <a:gd name="adj1" fmla="val 1048"/>
              <a:gd name="adj2" fmla="val 0"/>
            </a:avLst>
          </a:pr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DengXian" charset="-122"/>
              <a:ea typeface="DengXian" charset="-122"/>
              <a:cs typeface="DengXian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051987" y="4349134"/>
            <a:ext cx="5293437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300" dirty="0">
                <a:solidFill>
                  <a:schemeClr val="tx1">
                    <a:alpha val="87000"/>
                  </a:schemeClr>
                </a:solidFill>
                <a:latin typeface="DengXian" charset="-122"/>
                <a:ea typeface="DengXian" charset="-122"/>
                <a:cs typeface="DengXian" charset="-122"/>
              </a:rPr>
              <a:t>小伙每天一张自拍坚持 </a:t>
            </a:r>
            <a:r>
              <a:rPr lang="en-US" altLang="zh-CN" sz="3300" dirty="0">
                <a:solidFill>
                  <a:schemeClr val="tx1">
                    <a:alpha val="87000"/>
                  </a:schemeClr>
                </a:solidFill>
                <a:latin typeface="DengXian" charset="-122"/>
                <a:ea typeface="DengXian" charset="-122"/>
                <a:cs typeface="DengXian" charset="-122"/>
              </a:rPr>
              <a:t>8</a:t>
            </a:r>
            <a:r>
              <a:rPr lang="zh-CN" altLang="en-US" sz="3300" dirty="0">
                <a:solidFill>
                  <a:schemeClr val="tx1">
                    <a:alpha val="87000"/>
                  </a:schemeClr>
                </a:solidFill>
                <a:latin typeface="DengXian" charset="-122"/>
                <a:ea typeface="DengXian" charset="-122"/>
                <a:cs typeface="DengXian" charset="-122"/>
              </a:rPr>
              <a:t> 年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3051987" y="4961947"/>
            <a:ext cx="59378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tx1">
                    <a:alpha val="54000"/>
                  </a:schemeClr>
                </a:solidFill>
                <a:latin typeface="DengXian" charset="-122"/>
                <a:ea typeface="DengXian" charset="-122"/>
                <a:cs typeface="DengXian" charset="-122"/>
              </a:rPr>
              <a:t>一个名叫 </a:t>
            </a:r>
            <a:r>
              <a:rPr lang="en-US" altLang="zh-CN" dirty="0">
                <a:solidFill>
                  <a:schemeClr val="tx1">
                    <a:alpha val="54000"/>
                  </a:schemeClr>
                </a:solidFill>
                <a:latin typeface="DengXian" charset="-122"/>
                <a:ea typeface="DengXian" charset="-122"/>
                <a:cs typeface="DengXian" charset="-122"/>
              </a:rPr>
              <a:t>Hugo</a:t>
            </a:r>
            <a:r>
              <a:rPr lang="zh-CN" altLang="en-US" dirty="0">
                <a:solidFill>
                  <a:schemeClr val="tx1">
                    <a:alpha val="54000"/>
                  </a:schemeClr>
                </a:solidFill>
                <a:latin typeface="DengXian" charset="-122"/>
                <a:ea typeface="DengXian" charset="-122"/>
                <a:cs typeface="DengXian" charset="-122"/>
              </a:rPr>
              <a:t> </a:t>
            </a:r>
            <a:r>
              <a:rPr lang="en-US" altLang="zh-CN" dirty="0">
                <a:solidFill>
                  <a:schemeClr val="tx1">
                    <a:alpha val="54000"/>
                  </a:schemeClr>
                </a:solidFill>
                <a:latin typeface="DengXian" charset="-122"/>
                <a:ea typeface="DengXian" charset="-122"/>
                <a:cs typeface="DengXian" charset="-122"/>
              </a:rPr>
              <a:t>Cornellier</a:t>
            </a:r>
            <a:r>
              <a:rPr lang="zh-CN" altLang="en-US" dirty="0">
                <a:solidFill>
                  <a:schemeClr val="tx1">
                    <a:alpha val="54000"/>
                  </a:schemeClr>
                </a:solidFill>
                <a:latin typeface="DengXian" charset="-122"/>
                <a:ea typeface="DengXian" charset="-122"/>
                <a:cs typeface="DengXian" charset="-122"/>
              </a:rPr>
              <a:t> 的小伙从自己 </a:t>
            </a:r>
            <a:r>
              <a:rPr lang="en-US" altLang="zh-CN" dirty="0">
                <a:solidFill>
                  <a:schemeClr val="tx1">
                    <a:alpha val="54000"/>
                  </a:schemeClr>
                </a:solidFill>
                <a:latin typeface="DengXian" charset="-122"/>
                <a:ea typeface="DengXian" charset="-122"/>
                <a:cs typeface="DengXian" charset="-122"/>
              </a:rPr>
              <a:t>12</a:t>
            </a:r>
            <a:r>
              <a:rPr lang="zh-CN" altLang="en-US" dirty="0">
                <a:solidFill>
                  <a:schemeClr val="tx1">
                    <a:alpha val="54000"/>
                  </a:schemeClr>
                </a:solidFill>
                <a:latin typeface="DengXian" charset="-122"/>
                <a:ea typeface="DengXian" charset="-122"/>
                <a:cs typeface="DengXian" charset="-122"/>
              </a:rPr>
              <a:t> 岁开始就坚持</a:t>
            </a:r>
            <a:endParaRPr lang="en-US" altLang="zh-CN" dirty="0">
              <a:solidFill>
                <a:schemeClr val="tx1">
                  <a:alpha val="54000"/>
                </a:schemeClr>
              </a:solidFill>
              <a:latin typeface="DengXian" charset="-122"/>
              <a:ea typeface="DengXian" charset="-122"/>
              <a:cs typeface="DengXian" charset="-122"/>
            </a:endParaRPr>
          </a:p>
          <a:p>
            <a:r>
              <a:rPr lang="zh-CN" altLang="en-US" dirty="0">
                <a:solidFill>
                  <a:schemeClr val="tx1">
                    <a:alpha val="54000"/>
                  </a:schemeClr>
                </a:solidFill>
                <a:latin typeface="DengXian" charset="-122"/>
                <a:ea typeface="DengXian" charset="-122"/>
                <a:cs typeface="DengXian" charset="-122"/>
              </a:rPr>
              <a:t>每天拍张自拍，一直拍到 </a:t>
            </a:r>
            <a:r>
              <a:rPr lang="en-US" altLang="zh-CN" dirty="0">
                <a:solidFill>
                  <a:schemeClr val="tx1">
                    <a:alpha val="54000"/>
                  </a:schemeClr>
                </a:solidFill>
                <a:latin typeface="DengXian" charset="-122"/>
                <a:ea typeface="DengXian" charset="-122"/>
                <a:cs typeface="DengXian" charset="-122"/>
              </a:rPr>
              <a:t>20</a:t>
            </a:r>
            <a:r>
              <a:rPr lang="zh-CN" altLang="en-US" dirty="0">
                <a:solidFill>
                  <a:schemeClr val="tx1">
                    <a:alpha val="54000"/>
                  </a:schemeClr>
                </a:solidFill>
                <a:latin typeface="DengXian" charset="-122"/>
                <a:ea typeface="DengXian" charset="-122"/>
                <a:cs typeface="DengXian" charset="-122"/>
              </a:rPr>
              <a:t> 岁，整整 </a:t>
            </a:r>
            <a:r>
              <a:rPr lang="en-US" altLang="zh-CN" dirty="0">
                <a:solidFill>
                  <a:schemeClr val="tx1">
                    <a:alpha val="54000"/>
                  </a:schemeClr>
                </a:solidFill>
                <a:latin typeface="DengXian" charset="-122"/>
                <a:ea typeface="DengXian" charset="-122"/>
                <a:cs typeface="DengXian" charset="-122"/>
              </a:rPr>
              <a:t>8</a:t>
            </a:r>
            <a:r>
              <a:rPr lang="zh-CN" altLang="en-US" dirty="0">
                <a:solidFill>
                  <a:schemeClr val="tx1">
                    <a:alpha val="54000"/>
                  </a:schemeClr>
                </a:solidFill>
                <a:latin typeface="DengXian" charset="-122"/>
                <a:ea typeface="DengXian" charset="-122"/>
                <a:cs typeface="DengXian" charset="-122"/>
              </a:rPr>
              <a:t> 年时间。</a:t>
            </a:r>
          </a:p>
        </p:txBody>
      </p:sp>
      <p:grpSp>
        <p:nvGrpSpPr>
          <p:cNvPr id="17" name="Group 4"/>
          <p:cNvGrpSpPr>
            <a:grpSpLocks noChangeAspect="1"/>
          </p:cNvGrpSpPr>
          <p:nvPr/>
        </p:nvGrpSpPr>
        <p:grpSpPr bwMode="auto">
          <a:xfrm>
            <a:off x="8591550" y="5800629"/>
            <a:ext cx="452438" cy="454025"/>
            <a:chOff x="5412" y="4173"/>
            <a:chExt cx="285" cy="286"/>
          </a:xfrm>
        </p:grpSpPr>
        <p:sp>
          <p:nvSpPr>
            <p:cNvPr id="18" name="AutoShape 3"/>
            <p:cNvSpPr>
              <a:spLocks noChangeAspect="1" noChangeArrowheads="1" noTextEdit="1"/>
            </p:cNvSpPr>
            <p:nvPr/>
          </p:nvSpPr>
          <p:spPr bwMode="auto">
            <a:xfrm>
              <a:off x="5412" y="4173"/>
              <a:ext cx="285" cy="2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DengXian" charset="-122"/>
                <a:ea typeface="DengXian" charset="-122"/>
                <a:cs typeface="DengXian" charset="-122"/>
              </a:endParaRPr>
            </a:p>
          </p:txBody>
        </p:sp>
        <p:sp>
          <p:nvSpPr>
            <p:cNvPr id="19" name="Freeform 5"/>
            <p:cNvSpPr>
              <a:spLocks/>
            </p:cNvSpPr>
            <p:nvPr/>
          </p:nvSpPr>
          <p:spPr bwMode="auto">
            <a:xfrm>
              <a:off x="5483" y="4268"/>
              <a:ext cx="143" cy="88"/>
            </a:xfrm>
            <a:custGeom>
              <a:avLst/>
              <a:gdLst>
                <a:gd name="T0" fmla="*/ 72 w 143"/>
                <a:gd name="T1" fmla="*/ 0 h 88"/>
                <a:gd name="T2" fmla="*/ 0 w 143"/>
                <a:gd name="T3" fmla="*/ 72 h 88"/>
                <a:gd name="T4" fmla="*/ 17 w 143"/>
                <a:gd name="T5" fmla="*/ 88 h 88"/>
                <a:gd name="T6" fmla="*/ 72 w 143"/>
                <a:gd name="T7" fmla="*/ 35 h 88"/>
                <a:gd name="T8" fmla="*/ 126 w 143"/>
                <a:gd name="T9" fmla="*/ 88 h 88"/>
                <a:gd name="T10" fmla="*/ 143 w 143"/>
                <a:gd name="T11" fmla="*/ 72 h 88"/>
                <a:gd name="T12" fmla="*/ 72 w 143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3" h="88">
                  <a:moveTo>
                    <a:pt x="72" y="0"/>
                  </a:moveTo>
                  <a:lnTo>
                    <a:pt x="0" y="72"/>
                  </a:lnTo>
                  <a:lnTo>
                    <a:pt x="17" y="88"/>
                  </a:lnTo>
                  <a:lnTo>
                    <a:pt x="72" y="35"/>
                  </a:lnTo>
                  <a:lnTo>
                    <a:pt x="126" y="88"/>
                  </a:lnTo>
                  <a:lnTo>
                    <a:pt x="143" y="72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rgbClr val="000000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DengXian" charset="-122"/>
                <a:ea typeface="DengXian" charset="-122"/>
                <a:cs typeface="DengXian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11481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  <p:bldP spid="1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374943" y="3136612"/>
            <a:ext cx="106481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kumimoji="1"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DengXian" charset="-122"/>
                <a:ea typeface="DengXian" charset="-122"/>
                <a:cs typeface="DengXian" charset="-122"/>
              </a:rPr>
              <a:t>一个人的一生是由三万多个日子组成的</a:t>
            </a:r>
            <a:r>
              <a:rPr kumimoji="1" lang="zh-CN" altLang="en-US" sz="3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DengXian" charset="-122"/>
                <a:ea typeface="DengXian" charset="-122"/>
                <a:cs typeface="DengXian" charset="-122"/>
              </a:rPr>
              <a:t>。</a:t>
            </a:r>
            <a:endParaRPr kumimoji="1" lang="en-US" altLang="zh-CN" sz="3200" dirty="0">
              <a:solidFill>
                <a:schemeClr val="tx1">
                  <a:lumMod val="65000"/>
                  <a:lumOff val="35000"/>
                </a:schemeClr>
              </a:solidFill>
              <a:latin typeface="DengXian" charset="-122"/>
              <a:ea typeface="DengXian" charset="-122"/>
              <a:cs typeface="DengXian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948021" y="2890390"/>
            <a:ext cx="6643377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1200"/>
              </a:spcBef>
              <a:spcAft>
                <a:spcPts val="1200"/>
              </a:spcAft>
            </a:pPr>
            <a:r>
              <a:rPr kumimoji="1"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DengXian" charset="-122"/>
                <a:ea typeface="DengXian" charset="-122"/>
                <a:cs typeface="DengXian" charset="-122"/>
              </a:rPr>
              <a:t>每一天的我们都是不一样的我们，每一天都平凡却充满了意义。</a:t>
            </a:r>
            <a:endParaRPr kumimoji="1" lang="en-US" altLang="zh-CN" sz="3200" dirty="0">
              <a:solidFill>
                <a:schemeClr val="tx1">
                  <a:lumMod val="65000"/>
                  <a:lumOff val="35000"/>
                </a:schemeClr>
              </a:solidFill>
              <a:latin typeface="DengXian" charset="-122"/>
              <a:ea typeface="DengXian" charset="-122"/>
              <a:cs typeface="DengXian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36472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组 63"/>
          <p:cNvGrpSpPr/>
          <p:nvPr/>
        </p:nvGrpSpPr>
        <p:grpSpPr>
          <a:xfrm>
            <a:off x="5137526" y="1296877"/>
            <a:ext cx="1933200" cy="1933200"/>
            <a:chOff x="1766423" y="2173567"/>
            <a:chExt cx="1275353" cy="1287411"/>
          </a:xfrm>
        </p:grpSpPr>
        <p:sp>
          <p:nvSpPr>
            <p:cNvPr id="65" name="泪珠形 64"/>
            <p:cNvSpPr/>
            <p:nvPr/>
          </p:nvSpPr>
          <p:spPr>
            <a:xfrm rot="13500000" flipH="1">
              <a:off x="1760394" y="2179596"/>
              <a:ext cx="1287411" cy="1275353"/>
            </a:xfrm>
            <a:prstGeom prst="teardrop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66" name="图片 6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73117" y="2291972"/>
              <a:ext cx="1069885" cy="1080000"/>
            </a:xfrm>
            <a:prstGeom prst="rect">
              <a:avLst/>
            </a:prstGeom>
          </p:spPr>
        </p:pic>
      </p:grpSp>
      <p:grpSp>
        <p:nvGrpSpPr>
          <p:cNvPr id="39" name="组 38"/>
          <p:cNvGrpSpPr/>
          <p:nvPr/>
        </p:nvGrpSpPr>
        <p:grpSpPr>
          <a:xfrm>
            <a:off x="0" y="3764908"/>
            <a:ext cx="12192000" cy="153042"/>
            <a:chOff x="0" y="3764908"/>
            <a:chExt cx="12192000" cy="153042"/>
          </a:xfrm>
        </p:grpSpPr>
        <p:cxnSp>
          <p:nvCxnSpPr>
            <p:cNvPr id="40" name="直线连接符 39"/>
            <p:cNvCxnSpPr/>
            <p:nvPr/>
          </p:nvCxnSpPr>
          <p:spPr>
            <a:xfrm>
              <a:off x="0" y="3917950"/>
              <a:ext cx="12192000" cy="0"/>
            </a:xfrm>
            <a:prstGeom prst="line">
              <a:avLst/>
            </a:prstGeom>
            <a:ln w="76200">
              <a:solidFill>
                <a:srgbClr val="2DBCB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线连接符 40"/>
            <p:cNvCxnSpPr/>
            <p:nvPr/>
          </p:nvCxnSpPr>
          <p:spPr>
            <a:xfrm>
              <a:off x="0" y="3840793"/>
              <a:ext cx="12192000" cy="0"/>
            </a:xfrm>
            <a:prstGeom prst="line">
              <a:avLst/>
            </a:prstGeom>
            <a:ln w="76200">
              <a:solidFill>
                <a:srgbClr val="DA56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线连接符 41"/>
            <p:cNvCxnSpPr/>
            <p:nvPr/>
          </p:nvCxnSpPr>
          <p:spPr>
            <a:xfrm>
              <a:off x="0" y="3764908"/>
              <a:ext cx="12192000" cy="0"/>
            </a:xfrm>
            <a:prstGeom prst="line">
              <a:avLst/>
            </a:prstGeom>
            <a:ln w="76200"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组 45"/>
          <p:cNvGrpSpPr/>
          <p:nvPr/>
        </p:nvGrpSpPr>
        <p:grpSpPr>
          <a:xfrm>
            <a:off x="12885560" y="2173566"/>
            <a:ext cx="1275353" cy="1287411"/>
            <a:chOff x="1766423" y="2173567"/>
            <a:chExt cx="1275353" cy="1287411"/>
          </a:xfrm>
        </p:grpSpPr>
        <p:sp>
          <p:nvSpPr>
            <p:cNvPr id="47" name="泪珠形 46"/>
            <p:cNvSpPr/>
            <p:nvPr/>
          </p:nvSpPr>
          <p:spPr>
            <a:xfrm rot="13500000" flipH="1">
              <a:off x="1760394" y="2179596"/>
              <a:ext cx="1287411" cy="1275353"/>
            </a:xfrm>
            <a:prstGeom prst="teardrop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48" name="图片 47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68060" y="2291972"/>
              <a:ext cx="1080000" cy="1080000"/>
            </a:xfrm>
            <a:prstGeom prst="rect">
              <a:avLst/>
            </a:prstGeom>
          </p:spPr>
        </p:pic>
      </p:grpSp>
      <p:sp>
        <p:nvSpPr>
          <p:cNvPr id="63" name="文本框 62"/>
          <p:cNvSpPr txBox="1"/>
          <p:nvPr/>
        </p:nvSpPr>
        <p:spPr>
          <a:xfrm>
            <a:off x="5080337" y="4211105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DengXian" charset="-122"/>
                <a:ea typeface="DengXian" charset="-122"/>
                <a:cs typeface="DengXian" charset="-122"/>
              </a:rPr>
              <a:t>产品介绍</a:t>
            </a:r>
          </a:p>
        </p:txBody>
      </p:sp>
      <p:sp>
        <p:nvSpPr>
          <p:cNvPr id="67" name="文本框 66"/>
          <p:cNvSpPr txBox="1"/>
          <p:nvPr/>
        </p:nvSpPr>
        <p:spPr>
          <a:xfrm>
            <a:off x="5088464" y="4211106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DengXian" charset="-122"/>
                <a:ea typeface="DengXian" charset="-122"/>
                <a:cs typeface="DengXian" charset="-122"/>
              </a:rPr>
              <a:t>创意来源</a:t>
            </a:r>
          </a:p>
        </p:txBody>
      </p:sp>
    </p:spTree>
    <p:extLst>
      <p:ext uri="{BB962C8B-B14F-4D97-AF65-F5344CB8AC3E}">
        <p14:creationId xmlns:p14="http://schemas.microsoft.com/office/powerpoint/2010/main" val="1796946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200" fill="hold"/>
                                        <p:tgtEl>
                                          <p:spTgt spid="64"/>
                                        </p:tgtEl>
                                      </p:cBhvr>
                                      <p:by x="66000" y="66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2.59259E-6 L -0.56719 0.04422 " pathEditMode="relative" rAng="0" ptsTypes="AA">
                                      <p:cBhvr>
                                        <p:cTn id="8" dur="12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359" y="2199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10" dur="1200" fill="hold"/>
                                        <p:tgtEl>
                                          <p:spTgt spid="4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4.58333E-6 1.85185E-6 L -0.60847 -0.0669 " pathEditMode="relative" rAng="0" ptsTypes="AA">
                                      <p:cBhvr>
                                        <p:cTn id="12" dur="12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0378" y="-2153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/>
      <p:bldP spid="6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2"/>
          <p:cNvSpPr/>
          <p:nvPr/>
        </p:nvSpPr>
        <p:spPr>
          <a:xfrm>
            <a:off x="3191256" y="657038"/>
            <a:ext cx="5855208" cy="5752143"/>
          </a:xfrm>
          <a:prstGeom prst="ellipse">
            <a:avLst/>
          </a:prstGeom>
          <a:solidFill>
            <a:schemeClr val="bg1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4" name="椭圆 3"/>
          <p:cNvSpPr/>
          <p:nvPr/>
        </p:nvSpPr>
        <p:spPr>
          <a:xfrm>
            <a:off x="3929424" y="1343674"/>
            <a:ext cx="4378871" cy="4378871"/>
          </a:xfrm>
          <a:prstGeom prst="ellipse">
            <a:avLst/>
          </a:prstGeom>
          <a:solidFill>
            <a:schemeClr val="bg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5" name="椭圆 4"/>
          <p:cNvSpPr/>
          <p:nvPr/>
        </p:nvSpPr>
        <p:spPr>
          <a:xfrm>
            <a:off x="4592383" y="2006633"/>
            <a:ext cx="3052953" cy="305295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22924" y="2744877"/>
            <a:ext cx="1591869" cy="1576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19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8202" y="0"/>
            <a:ext cx="3848449" cy="68580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495080" y="2674150"/>
            <a:ext cx="32678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kumimoji="1" lang="zh-CN" altLang="en-US" sz="4000" smtClean="0">
                <a:solidFill>
                  <a:schemeClr val="tx1">
                    <a:lumMod val="65000"/>
                    <a:lumOff val="35000"/>
                  </a:schemeClr>
                </a:solidFill>
                <a:latin typeface="DengXian" charset="-122"/>
                <a:ea typeface="DengXian" charset="-122"/>
                <a:cs typeface="DengXian" charset="-122"/>
              </a:rPr>
              <a:t>应用总览</a:t>
            </a:r>
            <a:endParaRPr kumimoji="1" lang="en-US" altLang="zh-CN" sz="4000" dirty="0">
              <a:solidFill>
                <a:schemeClr val="tx1">
                  <a:lumMod val="65000"/>
                  <a:lumOff val="35000"/>
                </a:schemeClr>
              </a:solidFill>
              <a:latin typeface="DengXian" charset="-122"/>
              <a:ea typeface="DengXian" charset="-122"/>
              <a:cs typeface="DengXian" charset="-122"/>
            </a:endParaRPr>
          </a:p>
        </p:txBody>
      </p:sp>
      <p:cxnSp>
        <p:nvCxnSpPr>
          <p:cNvPr id="7" name="直线连接符 6"/>
          <p:cNvCxnSpPr/>
          <p:nvPr/>
        </p:nvCxnSpPr>
        <p:spPr>
          <a:xfrm>
            <a:off x="7225260" y="3492709"/>
            <a:ext cx="2788170" cy="0"/>
          </a:xfrm>
          <a:prstGeom prst="line">
            <a:avLst/>
          </a:prstGeom>
          <a:ln w="2540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启动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488368" y="764498"/>
            <a:ext cx="2930400" cy="5261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1888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8683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8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  <p:bldLst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8202" y="0"/>
            <a:ext cx="3848449" cy="68580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495080" y="2674150"/>
            <a:ext cx="32678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kumimoji="1" lang="zh-CN" altLang="en-US" sz="4000" smtClean="0">
                <a:solidFill>
                  <a:schemeClr val="tx1">
                    <a:lumMod val="65000"/>
                    <a:lumOff val="35000"/>
                  </a:schemeClr>
                </a:solidFill>
                <a:latin typeface="DengXian" charset="-122"/>
                <a:ea typeface="DengXian" charset="-122"/>
                <a:cs typeface="DengXian" charset="-122"/>
              </a:rPr>
              <a:t>应用总览</a:t>
            </a:r>
            <a:endParaRPr kumimoji="1" lang="en-US" altLang="zh-CN" sz="4000" dirty="0">
              <a:solidFill>
                <a:schemeClr val="tx1">
                  <a:lumMod val="65000"/>
                  <a:lumOff val="35000"/>
                </a:schemeClr>
              </a:solidFill>
              <a:latin typeface="DengXian" charset="-122"/>
              <a:ea typeface="DengXian" charset="-122"/>
              <a:cs typeface="DengXian" charset="-122"/>
            </a:endParaRPr>
          </a:p>
        </p:txBody>
      </p:sp>
      <p:cxnSp>
        <p:nvCxnSpPr>
          <p:cNvPr id="7" name="直线连接符 6"/>
          <p:cNvCxnSpPr/>
          <p:nvPr/>
        </p:nvCxnSpPr>
        <p:spPr>
          <a:xfrm>
            <a:off x="7225260" y="3492709"/>
            <a:ext cx="2788170" cy="0"/>
          </a:xfrm>
          <a:prstGeom prst="line">
            <a:avLst/>
          </a:prstGeom>
          <a:ln w="2540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个人界面总览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501413" y="932026"/>
            <a:ext cx="2916000" cy="4677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0733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1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746</TotalTime>
  <Words>294</Words>
  <Application>Microsoft Macintosh PowerPoint</Application>
  <PresentationFormat>宽屏</PresentationFormat>
  <Paragraphs>79</Paragraphs>
  <Slides>23</Slides>
  <Notes>14</Notes>
  <HiddenSlides>0</HiddenSlides>
  <MMClips>6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23</vt:i4>
      </vt:variant>
    </vt:vector>
  </HeadingPairs>
  <TitlesOfParts>
    <vt:vector size="30" baseType="lpstr">
      <vt:lpstr>Calibri</vt:lpstr>
      <vt:lpstr>Calibri Light</vt:lpstr>
      <vt:lpstr>DengXian</vt:lpstr>
      <vt:lpstr>宋体</vt:lpstr>
      <vt:lpstr>Arial</vt:lpstr>
      <vt:lpstr>Office 主题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154421897@qq.com</dc:creator>
  <cp:lastModifiedBy>userzd326</cp:lastModifiedBy>
  <cp:revision>104</cp:revision>
  <dcterms:created xsi:type="dcterms:W3CDTF">2016-11-18T00:22:04Z</dcterms:created>
  <dcterms:modified xsi:type="dcterms:W3CDTF">2016-12-10T04:24:05Z</dcterms:modified>
</cp:coreProperties>
</file>